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4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5" r:id="rId41"/>
    <p:sldId id="296" r:id="rId42"/>
    <p:sldId id="297" r:id="rId43"/>
    <p:sldId id="299" r:id="rId44"/>
    <p:sldId id="300" r:id="rId45"/>
    <p:sldId id="301" r:id="rId46"/>
    <p:sldId id="302" r:id="rId47"/>
  </p:sldIdLst>
  <p:sldSz cx="9144000" cy="5143500" type="screen16x9"/>
  <p:notesSz cx="6858000" cy="9144000"/>
  <p:embeddedFontLst>
    <p:embeddedFont>
      <p:font typeface="Roboto" panose="02000000000000000000" pitchFamily="2" charset="0"/>
      <p:regular r:id="rId49"/>
      <p:bold r:id="rId50"/>
      <p:italic r:id="rId51"/>
      <p:boldItalic r:id="rId52"/>
    </p:embeddedFont>
    <p:embeddedFont>
      <p:font typeface="Trebuchet MS" panose="020B0603020202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67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b669dffc68_2_19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5" name="Google Shape;245;g2b669dffc68_2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b669dffc68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2b669dffc68_2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b669dffc68_2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b669dffc68_2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Change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b669dffc68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2b669dffc68_2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b669dffc68_2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g2b669dffc68_2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b669dffc68_2_29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7" name="Google Shape;357;g2b669dffc68_2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b669dffc68_2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2b669dffc68_2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b669dffc68_2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2b669dffc68_2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b669dffc68_2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2b669dffc68_2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b669dffc68_2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2b669dffc68_2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b669dffc68_2_33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8" name="Google Shape;398;g2b669dffc68_2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b669dffc68_2_19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g2b669dffc68_2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b669dffc68_2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2b669dffc68_2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b669dffc68_2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2b669dffc68_2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b669dffc68_2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g2b669dffc68_2_35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b669dffc68_2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g2b669dffc68_2_36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b669dffc68_2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2b669dffc68_2_38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b669dffc68_2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g2b669dffc68_2_39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b669dffc68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g2b669dffc68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b669dffc68_2_39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7" name="Google Shape;477;g2b669dffc68_2_3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b669dffc68_2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g2b669dffc68_2_40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b669dffc68_2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g2b669dffc68_2_4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b669dffc68_2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b669dffc68_2_20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b669dffc68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2b669dffc68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669dffc68_2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2b669dffc68_2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b669dffc68_2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2b669dffc68_2_4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b669dffc68_2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2b669dffc68_2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b669dffc68_2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2b669dffc68_2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b669dffc68_2_46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4" name="Google Shape;554;g2b669dffc68_2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b669dffc68_2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0" name="Google Shape;560;g2b669dffc68_2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b669dffc68_2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2b669dffc68_2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b669dffc68_2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2b669dffc68_2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b669dffc68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7" name="Google Shape;597;g2b669dffc68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b669dffc68_2_22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g2b669dffc68_2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b669dffc68_2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g2b669dffc68_2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b669dffc68_2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7" name="Google Shape;617;g2b669dffc68_2_5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b669dffc68_2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3" name="Google Shape;633;g2b669dffc68_2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b669dffc68_2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2" name="Google Shape;642;g2b669dffc68_2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b669dffc68_2_55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1" name="Google Shape;651;g2b669dffc68_2_5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b669dffc68_2_56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7" name="Google Shape;657;g2b669dffc68_2_5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b669dffc68_2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2b669dffc68_2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b669dffc68_2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2b669dffc68_2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b669dffc68_2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2b669dffc68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b669dffc68_2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g2b669dffc68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b669dffc68_2_26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g2b669dffc68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pic>
        <p:nvPicPr>
          <p:cNvPr id="58" name="Google Shape;58;p14" descr="HD-ShadowLong.png"/>
          <p:cNvPicPr preferRelativeResize="0"/>
          <p:nvPr/>
        </p:nvPicPr>
        <p:blipFill rotWithShape="1">
          <a:blip r:embed="rId2">
            <a:alphaModFix/>
          </a:blip>
          <a:srcRect/>
          <a:stretch/>
        </p:blipFill>
        <p:spPr>
          <a:xfrm>
            <a:off x="1" y="3182138"/>
            <a:ext cx="6726063" cy="206957"/>
          </a:xfrm>
          <a:prstGeom prst="rect">
            <a:avLst/>
          </a:prstGeom>
          <a:noFill/>
          <a:ln>
            <a:noFill/>
          </a:ln>
        </p:spPr>
      </p:pic>
      <p:pic>
        <p:nvPicPr>
          <p:cNvPr id="59" name="Google Shape;59;p14" descr="HD-ShadowShort.png"/>
          <p:cNvPicPr preferRelativeResize="0"/>
          <p:nvPr/>
        </p:nvPicPr>
        <p:blipFill rotWithShape="1">
          <a:blip r:embed="rId3">
            <a:alphaModFix/>
          </a:blip>
          <a:srcRect/>
          <a:stretch/>
        </p:blipFill>
        <p:spPr>
          <a:xfrm>
            <a:off x="6833787" y="3182884"/>
            <a:ext cx="2307831" cy="207705"/>
          </a:xfrm>
          <a:prstGeom prst="rect">
            <a:avLst/>
          </a:prstGeom>
          <a:noFill/>
          <a:ln>
            <a:noFill/>
          </a:ln>
        </p:spPr>
      </p:pic>
      <p:sp>
        <p:nvSpPr>
          <p:cNvPr id="60" name="Google Shape;60;p14"/>
          <p:cNvSpPr/>
          <p:nvPr/>
        </p:nvSpPr>
        <p:spPr>
          <a:xfrm>
            <a:off x="0" y="1942559"/>
            <a:ext cx="6726064" cy="12452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6833787" y="1942559"/>
            <a:ext cx="2307832" cy="12452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ctrTitle"/>
          </p:nvPr>
        </p:nvSpPr>
        <p:spPr>
          <a:xfrm>
            <a:off x="510241" y="2050282"/>
            <a:ext cx="6108101" cy="1029803"/>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Clr>
                <a:schemeClr val="lt1"/>
              </a:buClr>
              <a:buSzPts val="4050"/>
              <a:buFont typeface="Trebuchet MS"/>
              <a:buNone/>
              <a:defRPr sz="40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txBox="1">
            <a:spLocks noGrp="1"/>
          </p:cNvSpPr>
          <p:nvPr>
            <p:ph type="subTitle" idx="1"/>
          </p:nvPr>
        </p:nvSpPr>
        <p:spPr>
          <a:xfrm>
            <a:off x="510241" y="3295530"/>
            <a:ext cx="6108101" cy="838265"/>
          </a:xfrm>
          <a:prstGeom prst="rect">
            <a:avLst/>
          </a:prstGeom>
          <a:noFill/>
          <a:ln>
            <a:noFill/>
          </a:ln>
        </p:spPr>
        <p:txBody>
          <a:bodyPr spcFirstLastPara="1" wrap="square" lIns="91425" tIns="45700" rIns="91425" bIns="45700" anchor="t" anchorCtr="0">
            <a:normAutofit/>
          </a:bodyPr>
          <a:lstStyle>
            <a:lvl1pPr lvl="0" algn="r">
              <a:lnSpc>
                <a:spcPct val="90000"/>
              </a:lnSpc>
              <a:spcBef>
                <a:spcPts val="750"/>
              </a:spcBef>
              <a:spcAft>
                <a:spcPts val="0"/>
              </a:spcAft>
              <a:buClr>
                <a:schemeClr val="lt1"/>
              </a:buClr>
              <a:buSzPts val="1500"/>
              <a:buNone/>
              <a:defRPr sz="1500"/>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lt1"/>
              </a:buClr>
              <a:buSzPts val="1200"/>
              <a:buNone/>
              <a:defRPr sz="1200"/>
            </a:lvl6pPr>
            <a:lvl7pPr lvl="6" algn="ctr">
              <a:lnSpc>
                <a:spcPct val="90000"/>
              </a:lnSpc>
              <a:spcBef>
                <a:spcPts val="375"/>
              </a:spcBef>
              <a:spcAft>
                <a:spcPts val="0"/>
              </a:spcAft>
              <a:buClr>
                <a:schemeClr val="lt1"/>
              </a:buClr>
              <a:buSzPts val="1200"/>
              <a:buNone/>
              <a:defRPr sz="1200"/>
            </a:lvl7pPr>
            <a:lvl8pPr lvl="7" algn="ctr">
              <a:lnSpc>
                <a:spcPct val="90000"/>
              </a:lnSpc>
              <a:spcBef>
                <a:spcPts val="375"/>
              </a:spcBef>
              <a:spcAft>
                <a:spcPts val="0"/>
              </a:spcAft>
              <a:buClr>
                <a:schemeClr val="lt1"/>
              </a:buClr>
              <a:buSzPts val="1200"/>
              <a:buNone/>
              <a:defRPr sz="1200"/>
            </a:lvl8pPr>
            <a:lvl9pPr lvl="8" algn="ctr">
              <a:lnSpc>
                <a:spcPct val="90000"/>
              </a:lnSpc>
              <a:spcBef>
                <a:spcPts val="375"/>
              </a:spcBef>
              <a:spcAft>
                <a:spcPts val="0"/>
              </a:spcAft>
              <a:buClr>
                <a:schemeClr val="lt1"/>
              </a:buClr>
              <a:buSzPts val="1200"/>
              <a:buNone/>
              <a:defRPr sz="1200"/>
            </a:lvl9pPr>
          </a:lstStyle>
          <a:p>
            <a:endParaRPr/>
          </a:p>
        </p:txBody>
      </p:sp>
      <p:sp>
        <p:nvSpPr>
          <p:cNvPr id="64" name="Google Shape;64;p14"/>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4"/>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4"/>
          <p:cNvSpPr txBox="1">
            <a:spLocks noGrp="1"/>
          </p:cNvSpPr>
          <p:nvPr>
            <p:ph type="sldNum" idx="12"/>
          </p:nvPr>
        </p:nvSpPr>
        <p:spPr>
          <a:xfrm>
            <a:off x="6941510" y="2062753"/>
            <a:ext cx="878916" cy="101733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7"/>
        <p:cNvGrpSpPr/>
        <p:nvPr/>
      </p:nvGrpSpPr>
      <p:grpSpPr>
        <a:xfrm>
          <a:off x="0" y="0"/>
          <a:ext cx="0" cy="0"/>
          <a:chOff x="0" y="0"/>
          <a:chExt cx="0" cy="0"/>
        </a:xfrm>
      </p:grpSpPr>
      <p:pic>
        <p:nvPicPr>
          <p:cNvPr id="68" name="Google Shape;68;p15"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69" name="Google Shape;69;p15" descr="HD-ShadowShort.png"/>
          <p:cNvPicPr preferRelativeResize="0"/>
          <p:nvPr/>
        </p:nvPicPr>
        <p:blipFill rotWithShape="1">
          <a:blip r:embed="rId3">
            <a:alphaModFix/>
          </a:blip>
          <a:srcRect/>
          <a:stretch/>
        </p:blipFill>
        <p:spPr>
          <a:xfrm>
            <a:off x="7939370" y="1478425"/>
            <a:ext cx="1202248" cy="108203"/>
          </a:xfrm>
          <a:prstGeom prst="rect">
            <a:avLst/>
          </a:prstGeom>
          <a:noFill/>
          <a:ln>
            <a:noFill/>
          </a:ln>
        </p:spPr>
      </p:pic>
      <p:sp>
        <p:nvSpPr>
          <p:cNvPr id="70" name="Google Shape;70;p15"/>
          <p:cNvSpPr/>
          <p:nvPr/>
        </p:nvSpPr>
        <p:spPr>
          <a:xfrm>
            <a:off x="0" y="4572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5"/>
          <p:cNvSpPr txBox="1">
            <a:spLocks noGrp="1"/>
          </p:cNvSpPr>
          <p:nvPr>
            <p:ph type="body" idx="1"/>
          </p:nvPr>
        </p:nvSpPr>
        <p:spPr>
          <a:xfrm>
            <a:off x="510241" y="1752655"/>
            <a:ext cx="7210396" cy="269948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74" name="Google Shape;74;p15"/>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5"/>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pic>
        <p:nvPicPr>
          <p:cNvPr id="78" name="Google Shape;78;p16" descr="HD-ShadowLong.png"/>
          <p:cNvPicPr preferRelativeResize="0"/>
          <p:nvPr/>
        </p:nvPicPr>
        <p:blipFill rotWithShape="1">
          <a:blip r:embed="rId2">
            <a:alphaModFix/>
          </a:blip>
          <a:srcRect/>
          <a:stretch/>
        </p:blipFill>
        <p:spPr>
          <a:xfrm>
            <a:off x="-1" y="3065180"/>
            <a:ext cx="7828359" cy="240873"/>
          </a:xfrm>
          <a:prstGeom prst="rect">
            <a:avLst/>
          </a:prstGeom>
          <a:noFill/>
          <a:ln>
            <a:noFill/>
          </a:ln>
        </p:spPr>
      </p:pic>
      <p:pic>
        <p:nvPicPr>
          <p:cNvPr id="79" name="Google Shape;79;p16" descr="HD-ShadowShort.png"/>
          <p:cNvPicPr preferRelativeResize="0"/>
          <p:nvPr/>
        </p:nvPicPr>
        <p:blipFill rotWithShape="1">
          <a:blip r:embed="rId3">
            <a:alphaModFix/>
          </a:blip>
          <a:srcRect/>
          <a:stretch/>
        </p:blipFill>
        <p:spPr>
          <a:xfrm>
            <a:off x="7939368" y="3065926"/>
            <a:ext cx="1202248" cy="108203"/>
          </a:xfrm>
          <a:prstGeom prst="rect">
            <a:avLst/>
          </a:prstGeom>
          <a:noFill/>
          <a:ln>
            <a:noFill/>
          </a:ln>
        </p:spPr>
      </p:pic>
      <p:sp>
        <p:nvSpPr>
          <p:cNvPr id="80" name="Google Shape;80;p16"/>
          <p:cNvSpPr/>
          <p:nvPr/>
        </p:nvSpPr>
        <p:spPr>
          <a:xfrm>
            <a:off x="-2" y="20447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7939369" y="20447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txBox="1">
            <a:spLocks noGrp="1"/>
          </p:cNvSpPr>
          <p:nvPr>
            <p:ph type="title"/>
          </p:nvPr>
        </p:nvSpPr>
        <p:spPr>
          <a:xfrm>
            <a:off x="510242" y="2152421"/>
            <a:ext cx="7210395" cy="818091"/>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2700"/>
              <a:buFont typeface="Trebuchet MS"/>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a:off x="510242" y="3174129"/>
            <a:ext cx="7210395" cy="1278013"/>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750"/>
              </a:spcBef>
              <a:spcAft>
                <a:spcPts val="0"/>
              </a:spcAft>
              <a:buClr>
                <a:schemeClr val="lt1"/>
              </a:buClr>
              <a:buSzPts val="1500"/>
              <a:buNone/>
              <a:defRPr sz="1500">
                <a:solidFill>
                  <a:schemeClr val="lt1"/>
                </a:solidFill>
              </a:defRPr>
            </a:lvl1pPr>
            <a:lvl2pPr marL="914400" lvl="1" indent="-228600" algn="l">
              <a:lnSpc>
                <a:spcPct val="90000"/>
              </a:lnSpc>
              <a:spcBef>
                <a:spcPts val="375"/>
              </a:spcBef>
              <a:spcAft>
                <a:spcPts val="0"/>
              </a:spcAft>
              <a:buClr>
                <a:schemeClr val="lt1"/>
              </a:buClr>
              <a:buSzPts val="1500"/>
              <a:buNone/>
              <a:defRPr sz="1500">
                <a:solidFill>
                  <a:schemeClr val="lt1"/>
                </a:solidFill>
              </a:defRPr>
            </a:lvl2pPr>
            <a:lvl3pPr marL="1371600" lvl="2" indent="-228600" algn="l">
              <a:lnSpc>
                <a:spcPct val="90000"/>
              </a:lnSpc>
              <a:spcBef>
                <a:spcPts val="375"/>
              </a:spcBef>
              <a:spcAft>
                <a:spcPts val="0"/>
              </a:spcAft>
              <a:buClr>
                <a:schemeClr val="lt1"/>
              </a:buClr>
              <a:buSzPts val="1350"/>
              <a:buNone/>
              <a:defRPr sz="1350">
                <a:solidFill>
                  <a:schemeClr val="lt1"/>
                </a:solidFill>
              </a:defRPr>
            </a:lvl3pPr>
            <a:lvl4pPr marL="1828800" lvl="3" indent="-228600" algn="l">
              <a:lnSpc>
                <a:spcPct val="90000"/>
              </a:lnSpc>
              <a:spcBef>
                <a:spcPts val="375"/>
              </a:spcBef>
              <a:spcAft>
                <a:spcPts val="0"/>
              </a:spcAft>
              <a:buClr>
                <a:schemeClr val="lt1"/>
              </a:buClr>
              <a:buSzPts val="1200"/>
              <a:buNone/>
              <a:defRPr sz="1200">
                <a:solidFill>
                  <a:schemeClr val="lt1"/>
                </a:solidFill>
              </a:defRPr>
            </a:lvl4pPr>
            <a:lvl5pPr marL="2286000" lvl="4" indent="-228600" algn="l">
              <a:lnSpc>
                <a:spcPct val="90000"/>
              </a:lnSpc>
              <a:spcBef>
                <a:spcPts val="375"/>
              </a:spcBef>
              <a:spcAft>
                <a:spcPts val="0"/>
              </a:spcAft>
              <a:buClr>
                <a:schemeClr val="lt1"/>
              </a:buClr>
              <a:buSzPts val="1200"/>
              <a:buNone/>
              <a:defRPr sz="1200">
                <a:solidFill>
                  <a:schemeClr val="lt1"/>
                </a:solidFill>
              </a:defRPr>
            </a:lvl5pPr>
            <a:lvl6pPr marL="2743200" lvl="5" indent="-228600" algn="l">
              <a:lnSpc>
                <a:spcPct val="90000"/>
              </a:lnSpc>
              <a:spcBef>
                <a:spcPts val="375"/>
              </a:spcBef>
              <a:spcAft>
                <a:spcPts val="0"/>
              </a:spcAft>
              <a:buClr>
                <a:schemeClr val="lt1"/>
              </a:buClr>
              <a:buSzPts val="1200"/>
              <a:buNone/>
              <a:defRPr sz="1200">
                <a:solidFill>
                  <a:schemeClr val="lt1"/>
                </a:solidFill>
              </a:defRPr>
            </a:lvl6pPr>
            <a:lvl7pPr marL="3200400" lvl="6" indent="-228600" algn="l">
              <a:lnSpc>
                <a:spcPct val="90000"/>
              </a:lnSpc>
              <a:spcBef>
                <a:spcPts val="375"/>
              </a:spcBef>
              <a:spcAft>
                <a:spcPts val="0"/>
              </a:spcAft>
              <a:buClr>
                <a:schemeClr val="lt1"/>
              </a:buClr>
              <a:buSzPts val="1200"/>
              <a:buNone/>
              <a:defRPr sz="1200">
                <a:solidFill>
                  <a:schemeClr val="lt1"/>
                </a:solidFill>
              </a:defRPr>
            </a:lvl7pPr>
            <a:lvl8pPr marL="3657600" lvl="7" indent="-228600" algn="l">
              <a:lnSpc>
                <a:spcPct val="90000"/>
              </a:lnSpc>
              <a:spcBef>
                <a:spcPts val="375"/>
              </a:spcBef>
              <a:spcAft>
                <a:spcPts val="0"/>
              </a:spcAft>
              <a:buClr>
                <a:schemeClr val="lt1"/>
              </a:buClr>
              <a:buSzPts val="1200"/>
              <a:buNone/>
              <a:defRPr sz="1200">
                <a:solidFill>
                  <a:schemeClr val="lt1"/>
                </a:solidFill>
              </a:defRPr>
            </a:lvl8pPr>
            <a:lvl9pPr marL="4114800" lvl="8" indent="-228600" algn="l">
              <a:lnSpc>
                <a:spcPct val="90000"/>
              </a:lnSpc>
              <a:spcBef>
                <a:spcPts val="375"/>
              </a:spcBef>
              <a:spcAft>
                <a:spcPts val="0"/>
              </a:spcAft>
              <a:buClr>
                <a:schemeClr val="lt1"/>
              </a:buClr>
              <a:buSzPts val="1200"/>
              <a:buNone/>
              <a:defRPr sz="1200">
                <a:solidFill>
                  <a:schemeClr val="lt1"/>
                </a:solidFill>
              </a:defRPr>
            </a:lvl9pPr>
          </a:lstStyle>
          <a:p>
            <a:endParaRPr/>
          </a:p>
        </p:txBody>
      </p:sp>
      <p:sp>
        <p:nvSpPr>
          <p:cNvPr id="84" name="Google Shape;84;p16"/>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047092" y="2152422"/>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7"/>
        <p:cNvGrpSpPr/>
        <p:nvPr/>
      </p:nvGrpSpPr>
      <p:grpSpPr>
        <a:xfrm>
          <a:off x="0" y="0"/>
          <a:ext cx="0" cy="0"/>
          <a:chOff x="0" y="0"/>
          <a:chExt cx="0" cy="0"/>
        </a:xfrm>
      </p:grpSpPr>
      <p:pic>
        <p:nvPicPr>
          <p:cNvPr id="88" name="Google Shape;88;p17"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89" name="Google Shape;89;p17" descr="HD-ShadowShort.png"/>
          <p:cNvPicPr preferRelativeResize="0"/>
          <p:nvPr/>
        </p:nvPicPr>
        <p:blipFill rotWithShape="1">
          <a:blip r:embed="rId3">
            <a:alphaModFix/>
          </a:blip>
          <a:srcRect/>
          <a:stretch/>
        </p:blipFill>
        <p:spPr>
          <a:xfrm>
            <a:off x="7939370" y="1478425"/>
            <a:ext cx="1202248" cy="108203"/>
          </a:xfrm>
          <a:prstGeom prst="rect">
            <a:avLst/>
          </a:prstGeom>
          <a:noFill/>
          <a:ln>
            <a:noFill/>
          </a:ln>
        </p:spPr>
      </p:pic>
      <p:sp>
        <p:nvSpPr>
          <p:cNvPr id="90" name="Google Shape;90;p17"/>
          <p:cNvSpPr/>
          <p:nvPr/>
        </p:nvSpPr>
        <p:spPr>
          <a:xfrm>
            <a:off x="0" y="4572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7"/>
          <p:cNvSpPr txBox="1">
            <a:spLocks noGrp="1"/>
          </p:cNvSpPr>
          <p:nvPr>
            <p:ph type="body" idx="1"/>
          </p:nvPr>
        </p:nvSpPr>
        <p:spPr>
          <a:xfrm>
            <a:off x="510240" y="1752655"/>
            <a:ext cx="3523769" cy="269948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94" name="Google Shape;94;p17"/>
          <p:cNvSpPr txBox="1">
            <a:spLocks noGrp="1"/>
          </p:cNvSpPr>
          <p:nvPr>
            <p:ph type="body" idx="2"/>
          </p:nvPr>
        </p:nvSpPr>
        <p:spPr>
          <a:xfrm>
            <a:off x="4195592" y="1752655"/>
            <a:ext cx="3525044" cy="269948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95" name="Google Shape;95;p17"/>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8"/>
        <p:cNvGrpSpPr/>
        <p:nvPr/>
      </p:nvGrpSpPr>
      <p:grpSpPr>
        <a:xfrm>
          <a:off x="0" y="0"/>
          <a:ext cx="0" cy="0"/>
          <a:chOff x="0" y="0"/>
          <a:chExt cx="0" cy="0"/>
        </a:xfrm>
      </p:grpSpPr>
      <p:pic>
        <p:nvPicPr>
          <p:cNvPr id="99" name="Google Shape;99;p18"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00" name="Google Shape;100;p18" descr="HD-ShadowShort.png"/>
          <p:cNvPicPr preferRelativeResize="0"/>
          <p:nvPr/>
        </p:nvPicPr>
        <p:blipFill rotWithShape="1">
          <a:blip r:embed="rId3">
            <a:alphaModFix/>
          </a:blip>
          <a:srcRect/>
          <a:stretch/>
        </p:blipFill>
        <p:spPr>
          <a:xfrm>
            <a:off x="7939370" y="1478425"/>
            <a:ext cx="1202248" cy="108203"/>
          </a:xfrm>
          <a:prstGeom prst="rect">
            <a:avLst/>
          </a:prstGeom>
          <a:noFill/>
          <a:ln>
            <a:noFill/>
          </a:ln>
        </p:spPr>
      </p:pic>
      <p:sp>
        <p:nvSpPr>
          <p:cNvPr id="101" name="Google Shape;101;p18"/>
          <p:cNvSpPr/>
          <p:nvPr/>
        </p:nvSpPr>
        <p:spPr>
          <a:xfrm>
            <a:off x="0" y="4572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a:spLocks noGrp="1"/>
          </p:cNvSpPr>
          <p:nvPr>
            <p:ph type="title"/>
          </p:nvPr>
        </p:nvSpPr>
        <p:spPr>
          <a:xfrm>
            <a:off x="510240" y="564922"/>
            <a:ext cx="7210397" cy="810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8"/>
          <p:cNvSpPr txBox="1">
            <a:spLocks noGrp="1"/>
          </p:cNvSpPr>
          <p:nvPr>
            <p:ph type="body" idx="1"/>
          </p:nvPr>
        </p:nvSpPr>
        <p:spPr>
          <a:xfrm>
            <a:off x="679763" y="1752655"/>
            <a:ext cx="3354245" cy="51985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1800"/>
              <a:buNone/>
              <a:defRPr sz="1800" b="1"/>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105" name="Google Shape;105;p18"/>
          <p:cNvSpPr txBox="1">
            <a:spLocks noGrp="1"/>
          </p:cNvSpPr>
          <p:nvPr>
            <p:ph type="body" idx="2"/>
          </p:nvPr>
        </p:nvSpPr>
        <p:spPr>
          <a:xfrm>
            <a:off x="510242" y="2272507"/>
            <a:ext cx="3523766" cy="217963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106" name="Google Shape;106;p18"/>
          <p:cNvSpPr txBox="1">
            <a:spLocks noGrp="1"/>
          </p:cNvSpPr>
          <p:nvPr>
            <p:ph type="body" idx="3"/>
          </p:nvPr>
        </p:nvSpPr>
        <p:spPr>
          <a:xfrm>
            <a:off x="4365116" y="1752655"/>
            <a:ext cx="3355521" cy="51905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1800"/>
              <a:buNone/>
              <a:defRPr sz="1800" b="1"/>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107" name="Google Shape;107;p18"/>
          <p:cNvSpPr txBox="1">
            <a:spLocks noGrp="1"/>
          </p:cNvSpPr>
          <p:nvPr>
            <p:ph type="body" idx="4"/>
          </p:nvPr>
        </p:nvSpPr>
        <p:spPr>
          <a:xfrm>
            <a:off x="4195593" y="2272507"/>
            <a:ext cx="3525044" cy="217963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108" name="Google Shape;108;p18"/>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8"/>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8"/>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pic>
        <p:nvPicPr>
          <p:cNvPr id="112" name="Google Shape;112;p19"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13" name="Google Shape;113;p19" descr="HD-ShadowShort.png"/>
          <p:cNvPicPr preferRelativeResize="0"/>
          <p:nvPr/>
        </p:nvPicPr>
        <p:blipFill rotWithShape="1">
          <a:blip r:embed="rId3">
            <a:alphaModFix/>
          </a:blip>
          <a:srcRect/>
          <a:stretch/>
        </p:blipFill>
        <p:spPr>
          <a:xfrm>
            <a:off x="7939370" y="1478425"/>
            <a:ext cx="1202248" cy="108203"/>
          </a:xfrm>
          <a:prstGeom prst="rect">
            <a:avLst/>
          </a:prstGeom>
          <a:noFill/>
          <a:ln>
            <a:noFill/>
          </a:ln>
        </p:spPr>
      </p:pic>
      <p:sp>
        <p:nvSpPr>
          <p:cNvPr id="114" name="Google Shape;114;p19"/>
          <p:cNvSpPr/>
          <p:nvPr/>
        </p:nvSpPr>
        <p:spPr>
          <a:xfrm>
            <a:off x="0" y="4572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9"/>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9"/>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9"/>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0"/>
        <p:cNvGrpSpPr/>
        <p:nvPr/>
      </p:nvGrpSpPr>
      <p:grpSpPr>
        <a:xfrm>
          <a:off x="0" y="0"/>
          <a:ext cx="0" cy="0"/>
          <a:chOff x="0" y="0"/>
          <a:chExt cx="0" cy="0"/>
        </a:xfrm>
      </p:grpSpPr>
      <p:pic>
        <p:nvPicPr>
          <p:cNvPr id="121" name="Google Shape;121;p20" descr="HD-ShadowShort.png"/>
          <p:cNvPicPr preferRelativeResize="0"/>
          <p:nvPr/>
        </p:nvPicPr>
        <p:blipFill rotWithShape="1">
          <a:blip r:embed="rId2">
            <a:alphaModFix/>
          </a:blip>
          <a:srcRect/>
          <a:stretch/>
        </p:blipFill>
        <p:spPr>
          <a:xfrm>
            <a:off x="7939370" y="1478425"/>
            <a:ext cx="1202248" cy="108203"/>
          </a:xfrm>
          <a:prstGeom prst="rect">
            <a:avLst/>
          </a:prstGeom>
          <a:noFill/>
          <a:ln>
            <a:noFill/>
          </a:ln>
        </p:spPr>
      </p:pic>
      <p:sp>
        <p:nvSpPr>
          <p:cNvPr id="122" name="Google Shape;122;p20"/>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20"/>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0"/>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6"/>
        <p:cNvGrpSpPr/>
        <p:nvPr/>
      </p:nvGrpSpPr>
      <p:grpSpPr>
        <a:xfrm>
          <a:off x="0" y="0"/>
          <a:ext cx="0" cy="0"/>
          <a:chOff x="0" y="0"/>
          <a:chExt cx="0" cy="0"/>
        </a:xfrm>
      </p:grpSpPr>
      <p:pic>
        <p:nvPicPr>
          <p:cNvPr id="127" name="Google Shape;127;p21"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28" name="Google Shape;128;p21" descr="HD-ShadowShort.png"/>
          <p:cNvPicPr preferRelativeResize="0"/>
          <p:nvPr/>
        </p:nvPicPr>
        <p:blipFill rotWithShape="1">
          <a:blip r:embed="rId3">
            <a:alphaModFix/>
          </a:blip>
          <a:srcRect/>
          <a:stretch/>
        </p:blipFill>
        <p:spPr>
          <a:xfrm>
            <a:off x="7939370" y="1478425"/>
            <a:ext cx="1202248" cy="108203"/>
          </a:xfrm>
          <a:prstGeom prst="rect">
            <a:avLst/>
          </a:prstGeom>
          <a:noFill/>
          <a:ln>
            <a:noFill/>
          </a:ln>
        </p:spPr>
      </p:pic>
      <p:sp>
        <p:nvSpPr>
          <p:cNvPr id="129" name="Google Shape;129;p21"/>
          <p:cNvSpPr/>
          <p:nvPr/>
        </p:nvSpPr>
        <p:spPr>
          <a:xfrm>
            <a:off x="0" y="4572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txBox="1">
            <a:spLocks noGrp="1"/>
          </p:cNvSpPr>
          <p:nvPr>
            <p:ph type="title"/>
          </p:nvPr>
        </p:nvSpPr>
        <p:spPr>
          <a:xfrm>
            <a:off x="510241" y="564920"/>
            <a:ext cx="7210394" cy="8107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Trebuchet MS"/>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1"/>
          <p:cNvSpPr txBox="1">
            <a:spLocks noGrp="1"/>
          </p:cNvSpPr>
          <p:nvPr>
            <p:ph type="body" idx="1"/>
          </p:nvPr>
        </p:nvSpPr>
        <p:spPr>
          <a:xfrm>
            <a:off x="3514385" y="1752655"/>
            <a:ext cx="4206252" cy="269948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133" name="Google Shape;133;p21"/>
          <p:cNvSpPr txBox="1">
            <a:spLocks noGrp="1"/>
          </p:cNvSpPr>
          <p:nvPr>
            <p:ph type="body" idx="2"/>
          </p:nvPr>
        </p:nvSpPr>
        <p:spPr>
          <a:xfrm>
            <a:off x="510241" y="1752654"/>
            <a:ext cx="2842559" cy="269948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lt1"/>
              </a:buClr>
              <a:buSzPts val="750"/>
              <a:buNone/>
              <a:defRPr sz="750"/>
            </a:lvl6pPr>
            <a:lvl7pPr marL="3200400" lvl="6" indent="-228600" algn="l">
              <a:lnSpc>
                <a:spcPct val="90000"/>
              </a:lnSpc>
              <a:spcBef>
                <a:spcPts val="375"/>
              </a:spcBef>
              <a:spcAft>
                <a:spcPts val="0"/>
              </a:spcAft>
              <a:buClr>
                <a:schemeClr val="lt1"/>
              </a:buClr>
              <a:buSzPts val="750"/>
              <a:buNone/>
              <a:defRPr sz="750"/>
            </a:lvl7pPr>
            <a:lvl8pPr marL="3657600" lvl="7" indent="-228600" algn="l">
              <a:lnSpc>
                <a:spcPct val="90000"/>
              </a:lnSpc>
              <a:spcBef>
                <a:spcPts val="375"/>
              </a:spcBef>
              <a:spcAft>
                <a:spcPts val="0"/>
              </a:spcAft>
              <a:buClr>
                <a:schemeClr val="lt1"/>
              </a:buClr>
              <a:buSzPts val="750"/>
              <a:buNone/>
              <a:defRPr sz="750"/>
            </a:lvl8pPr>
            <a:lvl9pPr marL="4114800" lvl="8" indent="-228600" algn="l">
              <a:lnSpc>
                <a:spcPct val="90000"/>
              </a:lnSpc>
              <a:spcBef>
                <a:spcPts val="375"/>
              </a:spcBef>
              <a:spcAft>
                <a:spcPts val="0"/>
              </a:spcAft>
              <a:buClr>
                <a:schemeClr val="lt1"/>
              </a:buClr>
              <a:buSzPts val="750"/>
              <a:buNone/>
              <a:defRPr sz="750"/>
            </a:lvl9pPr>
          </a:lstStyle>
          <a:p>
            <a:endParaRPr/>
          </a:p>
        </p:txBody>
      </p:sp>
      <p:sp>
        <p:nvSpPr>
          <p:cNvPr id="134" name="Google Shape;134;p21"/>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21"/>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1"/>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7"/>
        <p:cNvGrpSpPr/>
        <p:nvPr/>
      </p:nvGrpSpPr>
      <p:grpSpPr>
        <a:xfrm>
          <a:off x="0" y="0"/>
          <a:ext cx="0" cy="0"/>
          <a:chOff x="0" y="0"/>
          <a:chExt cx="0" cy="0"/>
        </a:xfrm>
      </p:grpSpPr>
      <p:pic>
        <p:nvPicPr>
          <p:cNvPr id="138" name="Google Shape;138;p22"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39" name="Google Shape;139;p22" descr="HD-ShadowShort.png"/>
          <p:cNvPicPr preferRelativeResize="0"/>
          <p:nvPr/>
        </p:nvPicPr>
        <p:blipFill rotWithShape="1">
          <a:blip r:embed="rId3">
            <a:alphaModFix/>
          </a:blip>
          <a:srcRect/>
          <a:stretch/>
        </p:blipFill>
        <p:spPr>
          <a:xfrm>
            <a:off x="7939370" y="1478425"/>
            <a:ext cx="1202248" cy="108203"/>
          </a:xfrm>
          <a:prstGeom prst="rect">
            <a:avLst/>
          </a:prstGeom>
          <a:noFill/>
          <a:ln>
            <a:noFill/>
          </a:ln>
        </p:spPr>
      </p:pic>
      <p:sp>
        <p:nvSpPr>
          <p:cNvPr id="140" name="Google Shape;140;p22"/>
          <p:cNvSpPr/>
          <p:nvPr/>
        </p:nvSpPr>
        <p:spPr>
          <a:xfrm>
            <a:off x="0" y="4572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txBox="1">
            <a:spLocks noGrp="1"/>
          </p:cNvSpPr>
          <p:nvPr>
            <p:ph type="title"/>
          </p:nvPr>
        </p:nvSpPr>
        <p:spPr>
          <a:xfrm>
            <a:off x="510243" y="564921"/>
            <a:ext cx="7210393" cy="8107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700"/>
              <a:buFont typeface="Trebuchet MS"/>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2"/>
          <p:cNvSpPr>
            <a:spLocks noGrp="1"/>
          </p:cNvSpPr>
          <p:nvPr>
            <p:ph type="pic" idx="2"/>
          </p:nvPr>
        </p:nvSpPr>
        <p:spPr>
          <a:xfrm>
            <a:off x="3651250" y="1752656"/>
            <a:ext cx="4069387" cy="2699484"/>
          </a:xfrm>
          <a:prstGeom prst="rect">
            <a:avLst/>
          </a:prstGeom>
          <a:noFill/>
          <a:ln>
            <a:noFill/>
          </a:ln>
          <a:effectLst>
            <a:outerShdw blurRad="76200" dist="63500" dir="5040000" algn="tl" rotWithShape="0">
              <a:srgbClr val="000000">
                <a:alpha val="40784"/>
              </a:srgbClr>
            </a:outerShdw>
          </a:effectLst>
        </p:spPr>
      </p:sp>
      <p:sp>
        <p:nvSpPr>
          <p:cNvPr id="144" name="Google Shape;144;p22"/>
          <p:cNvSpPr txBox="1">
            <a:spLocks noGrp="1"/>
          </p:cNvSpPr>
          <p:nvPr>
            <p:ph type="body" idx="1"/>
          </p:nvPr>
        </p:nvSpPr>
        <p:spPr>
          <a:xfrm>
            <a:off x="510242" y="1752655"/>
            <a:ext cx="2907192" cy="269948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lt1"/>
              </a:buClr>
              <a:buSzPts val="750"/>
              <a:buNone/>
              <a:defRPr sz="750"/>
            </a:lvl6pPr>
            <a:lvl7pPr marL="3200400" lvl="6" indent="-228600" algn="l">
              <a:lnSpc>
                <a:spcPct val="90000"/>
              </a:lnSpc>
              <a:spcBef>
                <a:spcPts val="375"/>
              </a:spcBef>
              <a:spcAft>
                <a:spcPts val="0"/>
              </a:spcAft>
              <a:buClr>
                <a:schemeClr val="lt1"/>
              </a:buClr>
              <a:buSzPts val="750"/>
              <a:buNone/>
              <a:defRPr sz="750"/>
            </a:lvl7pPr>
            <a:lvl8pPr marL="3657600" lvl="7" indent="-228600" algn="l">
              <a:lnSpc>
                <a:spcPct val="90000"/>
              </a:lnSpc>
              <a:spcBef>
                <a:spcPts val="375"/>
              </a:spcBef>
              <a:spcAft>
                <a:spcPts val="0"/>
              </a:spcAft>
              <a:buClr>
                <a:schemeClr val="lt1"/>
              </a:buClr>
              <a:buSzPts val="750"/>
              <a:buNone/>
              <a:defRPr sz="750"/>
            </a:lvl8pPr>
            <a:lvl9pPr marL="4114800" lvl="8" indent="-228600" algn="l">
              <a:lnSpc>
                <a:spcPct val="90000"/>
              </a:lnSpc>
              <a:spcBef>
                <a:spcPts val="375"/>
              </a:spcBef>
              <a:spcAft>
                <a:spcPts val="0"/>
              </a:spcAft>
              <a:buClr>
                <a:schemeClr val="lt1"/>
              </a:buClr>
              <a:buSzPts val="750"/>
              <a:buNone/>
              <a:defRPr sz="750"/>
            </a:lvl9pPr>
          </a:lstStyle>
          <a:p>
            <a:endParaRPr/>
          </a:p>
        </p:txBody>
      </p:sp>
      <p:sp>
        <p:nvSpPr>
          <p:cNvPr id="145" name="Google Shape;145;p22"/>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2"/>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2"/>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48"/>
        <p:cNvGrpSpPr/>
        <p:nvPr/>
      </p:nvGrpSpPr>
      <p:grpSpPr>
        <a:xfrm>
          <a:off x="0" y="0"/>
          <a:ext cx="0" cy="0"/>
          <a:chOff x="0" y="0"/>
          <a:chExt cx="0" cy="0"/>
        </a:xfrm>
      </p:grpSpPr>
      <p:pic>
        <p:nvPicPr>
          <p:cNvPr id="149" name="Google Shape;149;p23"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50" name="Google Shape;150;p23" descr="HD-ShadowShort.png"/>
          <p:cNvPicPr preferRelativeResize="0"/>
          <p:nvPr/>
        </p:nvPicPr>
        <p:blipFill rotWithShape="1">
          <a:blip r:embed="rId3">
            <a:alphaModFix/>
          </a:blip>
          <a:srcRect/>
          <a:stretch/>
        </p:blipFill>
        <p:spPr>
          <a:xfrm>
            <a:off x="7939370" y="4447216"/>
            <a:ext cx="1202248" cy="108203"/>
          </a:xfrm>
          <a:prstGeom prst="rect">
            <a:avLst/>
          </a:prstGeom>
          <a:noFill/>
          <a:ln>
            <a:noFill/>
          </a:ln>
        </p:spPr>
      </p:pic>
      <p:sp>
        <p:nvSpPr>
          <p:cNvPr id="151" name="Google Shape;151;p23"/>
          <p:cNvSpPr/>
          <p:nvPr/>
        </p:nvSpPr>
        <p:spPr>
          <a:xfrm>
            <a:off x="0" y="3425991"/>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7939371" y="3425991"/>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txBox="1">
            <a:spLocks noGrp="1"/>
          </p:cNvSpPr>
          <p:nvPr>
            <p:ph type="title"/>
          </p:nvPr>
        </p:nvSpPr>
        <p:spPr>
          <a:xfrm>
            <a:off x="510242" y="3533713"/>
            <a:ext cx="7210394" cy="33978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800"/>
              <a:buFont typeface="Trebuchet MS"/>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23"/>
          <p:cNvSpPr>
            <a:spLocks noGrp="1"/>
          </p:cNvSpPr>
          <p:nvPr>
            <p:ph type="pic" idx="2"/>
          </p:nvPr>
        </p:nvSpPr>
        <p:spPr>
          <a:xfrm>
            <a:off x="510242" y="457198"/>
            <a:ext cx="7210394" cy="2692181"/>
          </a:xfrm>
          <a:prstGeom prst="rect">
            <a:avLst/>
          </a:prstGeom>
          <a:noFill/>
          <a:ln>
            <a:noFill/>
          </a:ln>
          <a:effectLst>
            <a:outerShdw blurRad="76200" dist="63500" dir="5040000" algn="tl" rotWithShape="0">
              <a:srgbClr val="000000">
                <a:alpha val="40784"/>
              </a:srgbClr>
            </a:outerShdw>
          </a:effectLst>
        </p:spPr>
      </p:sp>
      <p:sp>
        <p:nvSpPr>
          <p:cNvPr id="155" name="Google Shape;155;p23"/>
          <p:cNvSpPr txBox="1">
            <a:spLocks noGrp="1"/>
          </p:cNvSpPr>
          <p:nvPr>
            <p:ph type="body" idx="1"/>
          </p:nvPr>
        </p:nvSpPr>
        <p:spPr>
          <a:xfrm>
            <a:off x="510239" y="3877188"/>
            <a:ext cx="7210397" cy="4672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lt1"/>
              </a:buClr>
              <a:buSzPts val="750"/>
              <a:buNone/>
              <a:defRPr sz="750"/>
            </a:lvl6pPr>
            <a:lvl7pPr marL="3200400" lvl="6" indent="-228600" algn="l">
              <a:lnSpc>
                <a:spcPct val="90000"/>
              </a:lnSpc>
              <a:spcBef>
                <a:spcPts val="375"/>
              </a:spcBef>
              <a:spcAft>
                <a:spcPts val="0"/>
              </a:spcAft>
              <a:buClr>
                <a:schemeClr val="lt1"/>
              </a:buClr>
              <a:buSzPts val="750"/>
              <a:buNone/>
              <a:defRPr sz="750"/>
            </a:lvl7pPr>
            <a:lvl8pPr marL="3657600" lvl="7" indent="-228600" algn="l">
              <a:lnSpc>
                <a:spcPct val="90000"/>
              </a:lnSpc>
              <a:spcBef>
                <a:spcPts val="375"/>
              </a:spcBef>
              <a:spcAft>
                <a:spcPts val="0"/>
              </a:spcAft>
              <a:buClr>
                <a:schemeClr val="lt1"/>
              </a:buClr>
              <a:buSzPts val="750"/>
              <a:buNone/>
              <a:defRPr sz="750"/>
            </a:lvl8pPr>
            <a:lvl9pPr marL="4114800" lvl="8" indent="-228600" algn="l">
              <a:lnSpc>
                <a:spcPct val="90000"/>
              </a:lnSpc>
              <a:spcBef>
                <a:spcPts val="375"/>
              </a:spcBef>
              <a:spcAft>
                <a:spcPts val="0"/>
              </a:spcAft>
              <a:buClr>
                <a:schemeClr val="lt1"/>
              </a:buClr>
              <a:buSzPts val="750"/>
              <a:buNone/>
              <a:defRPr sz="750"/>
            </a:lvl9pPr>
          </a:lstStyle>
          <a:p>
            <a:endParaRPr/>
          </a:p>
        </p:txBody>
      </p:sp>
      <p:sp>
        <p:nvSpPr>
          <p:cNvPr id="156" name="Google Shape;156;p23"/>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3"/>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3"/>
          <p:cNvSpPr txBox="1">
            <a:spLocks noGrp="1"/>
          </p:cNvSpPr>
          <p:nvPr>
            <p:ph type="sldNum" idx="12"/>
          </p:nvPr>
        </p:nvSpPr>
        <p:spPr>
          <a:xfrm>
            <a:off x="8047092" y="3533482"/>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59"/>
        <p:cNvGrpSpPr/>
        <p:nvPr/>
      </p:nvGrpSpPr>
      <p:grpSpPr>
        <a:xfrm>
          <a:off x="0" y="0"/>
          <a:ext cx="0" cy="0"/>
          <a:chOff x="0" y="0"/>
          <a:chExt cx="0" cy="0"/>
        </a:xfrm>
      </p:grpSpPr>
      <p:pic>
        <p:nvPicPr>
          <p:cNvPr id="160" name="Google Shape;160;p24"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61" name="Google Shape;161;p24" descr="HD-ShadowShort.png"/>
          <p:cNvPicPr preferRelativeResize="0"/>
          <p:nvPr/>
        </p:nvPicPr>
        <p:blipFill rotWithShape="1">
          <a:blip r:embed="rId3">
            <a:alphaModFix/>
          </a:blip>
          <a:srcRect/>
          <a:stretch/>
        </p:blipFill>
        <p:spPr>
          <a:xfrm>
            <a:off x="7939370" y="4447216"/>
            <a:ext cx="1202248" cy="108203"/>
          </a:xfrm>
          <a:prstGeom prst="rect">
            <a:avLst/>
          </a:prstGeom>
          <a:noFill/>
          <a:ln>
            <a:noFill/>
          </a:ln>
        </p:spPr>
      </p:pic>
      <p:sp>
        <p:nvSpPr>
          <p:cNvPr id="162" name="Google Shape;162;p24"/>
          <p:cNvSpPr/>
          <p:nvPr/>
        </p:nvSpPr>
        <p:spPr>
          <a:xfrm>
            <a:off x="0" y="3425991"/>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a:off x="7939371" y="3425991"/>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txBox="1">
            <a:spLocks noGrp="1"/>
          </p:cNvSpPr>
          <p:nvPr>
            <p:ph type="title"/>
          </p:nvPr>
        </p:nvSpPr>
        <p:spPr>
          <a:xfrm>
            <a:off x="510241" y="457198"/>
            <a:ext cx="7210394" cy="2694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4"/>
          <p:cNvSpPr txBox="1">
            <a:spLocks noGrp="1"/>
          </p:cNvSpPr>
          <p:nvPr>
            <p:ph type="body" idx="1"/>
          </p:nvPr>
        </p:nvSpPr>
        <p:spPr>
          <a:xfrm>
            <a:off x="510242" y="3533712"/>
            <a:ext cx="7210394" cy="81809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lt1"/>
              </a:buClr>
              <a:buSzPts val="750"/>
              <a:buNone/>
              <a:defRPr sz="750"/>
            </a:lvl6pPr>
            <a:lvl7pPr marL="3200400" lvl="6" indent="-228600" algn="l">
              <a:lnSpc>
                <a:spcPct val="90000"/>
              </a:lnSpc>
              <a:spcBef>
                <a:spcPts val="375"/>
              </a:spcBef>
              <a:spcAft>
                <a:spcPts val="0"/>
              </a:spcAft>
              <a:buClr>
                <a:schemeClr val="lt1"/>
              </a:buClr>
              <a:buSzPts val="750"/>
              <a:buNone/>
              <a:defRPr sz="750"/>
            </a:lvl7pPr>
            <a:lvl8pPr marL="3657600" lvl="7" indent="-228600" algn="l">
              <a:lnSpc>
                <a:spcPct val="90000"/>
              </a:lnSpc>
              <a:spcBef>
                <a:spcPts val="375"/>
              </a:spcBef>
              <a:spcAft>
                <a:spcPts val="0"/>
              </a:spcAft>
              <a:buClr>
                <a:schemeClr val="lt1"/>
              </a:buClr>
              <a:buSzPts val="750"/>
              <a:buNone/>
              <a:defRPr sz="750"/>
            </a:lvl8pPr>
            <a:lvl9pPr marL="4114800" lvl="8" indent="-228600" algn="l">
              <a:lnSpc>
                <a:spcPct val="90000"/>
              </a:lnSpc>
              <a:spcBef>
                <a:spcPts val="375"/>
              </a:spcBef>
              <a:spcAft>
                <a:spcPts val="0"/>
              </a:spcAft>
              <a:buClr>
                <a:schemeClr val="lt1"/>
              </a:buClr>
              <a:buSzPts val="750"/>
              <a:buNone/>
              <a:defRPr sz="750"/>
            </a:lvl9pPr>
          </a:lstStyle>
          <a:p>
            <a:endParaRPr/>
          </a:p>
        </p:txBody>
      </p:sp>
      <p:sp>
        <p:nvSpPr>
          <p:cNvPr id="166" name="Google Shape;166;p24"/>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24"/>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24"/>
          <p:cNvSpPr txBox="1">
            <a:spLocks noGrp="1"/>
          </p:cNvSpPr>
          <p:nvPr>
            <p:ph type="sldNum" idx="12"/>
          </p:nvPr>
        </p:nvSpPr>
        <p:spPr>
          <a:xfrm>
            <a:off x="8047092" y="3533712"/>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69"/>
        <p:cNvGrpSpPr/>
        <p:nvPr/>
      </p:nvGrpSpPr>
      <p:grpSpPr>
        <a:xfrm>
          <a:off x="0" y="0"/>
          <a:ext cx="0" cy="0"/>
          <a:chOff x="0" y="0"/>
          <a:chExt cx="0" cy="0"/>
        </a:xfrm>
      </p:grpSpPr>
      <p:pic>
        <p:nvPicPr>
          <p:cNvPr id="170" name="Google Shape;170;p25"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71" name="Google Shape;171;p25" descr="HD-ShadowShort.png"/>
          <p:cNvPicPr preferRelativeResize="0"/>
          <p:nvPr/>
        </p:nvPicPr>
        <p:blipFill rotWithShape="1">
          <a:blip r:embed="rId3">
            <a:alphaModFix/>
          </a:blip>
          <a:srcRect/>
          <a:stretch/>
        </p:blipFill>
        <p:spPr>
          <a:xfrm>
            <a:off x="7939370" y="4447216"/>
            <a:ext cx="1202248" cy="108203"/>
          </a:xfrm>
          <a:prstGeom prst="rect">
            <a:avLst/>
          </a:prstGeom>
          <a:noFill/>
          <a:ln>
            <a:noFill/>
          </a:ln>
        </p:spPr>
      </p:pic>
      <p:sp>
        <p:nvSpPr>
          <p:cNvPr id="172" name="Google Shape;172;p25"/>
          <p:cNvSpPr/>
          <p:nvPr/>
        </p:nvSpPr>
        <p:spPr>
          <a:xfrm>
            <a:off x="0" y="3425991"/>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a:off x="7939371" y="3425991"/>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txBox="1">
            <a:spLocks noGrp="1"/>
          </p:cNvSpPr>
          <p:nvPr>
            <p:ph type="title"/>
          </p:nvPr>
        </p:nvSpPr>
        <p:spPr>
          <a:xfrm>
            <a:off x="845892" y="457199"/>
            <a:ext cx="6539158" cy="227704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25"/>
          <p:cNvSpPr txBox="1">
            <a:spLocks noGrp="1"/>
          </p:cNvSpPr>
          <p:nvPr>
            <p:ph type="body" idx="1"/>
          </p:nvPr>
        </p:nvSpPr>
        <p:spPr>
          <a:xfrm>
            <a:off x="1051717" y="2740034"/>
            <a:ext cx="6117434" cy="41172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050"/>
              <a:buNone/>
              <a:defRPr sz="105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lt1"/>
              </a:buClr>
              <a:buSzPts val="750"/>
              <a:buNone/>
              <a:defRPr sz="750"/>
            </a:lvl6pPr>
            <a:lvl7pPr marL="3200400" lvl="6" indent="-228600" algn="l">
              <a:lnSpc>
                <a:spcPct val="90000"/>
              </a:lnSpc>
              <a:spcBef>
                <a:spcPts val="375"/>
              </a:spcBef>
              <a:spcAft>
                <a:spcPts val="0"/>
              </a:spcAft>
              <a:buClr>
                <a:schemeClr val="lt1"/>
              </a:buClr>
              <a:buSzPts val="750"/>
              <a:buNone/>
              <a:defRPr sz="750"/>
            </a:lvl7pPr>
            <a:lvl8pPr marL="3657600" lvl="7" indent="-228600" algn="l">
              <a:lnSpc>
                <a:spcPct val="90000"/>
              </a:lnSpc>
              <a:spcBef>
                <a:spcPts val="375"/>
              </a:spcBef>
              <a:spcAft>
                <a:spcPts val="0"/>
              </a:spcAft>
              <a:buClr>
                <a:schemeClr val="lt1"/>
              </a:buClr>
              <a:buSzPts val="750"/>
              <a:buNone/>
              <a:defRPr sz="750"/>
            </a:lvl8pPr>
            <a:lvl9pPr marL="4114800" lvl="8" indent="-228600" algn="l">
              <a:lnSpc>
                <a:spcPct val="90000"/>
              </a:lnSpc>
              <a:spcBef>
                <a:spcPts val="375"/>
              </a:spcBef>
              <a:spcAft>
                <a:spcPts val="0"/>
              </a:spcAft>
              <a:buClr>
                <a:schemeClr val="lt1"/>
              </a:buClr>
              <a:buSzPts val="750"/>
              <a:buNone/>
              <a:defRPr sz="750"/>
            </a:lvl9pPr>
          </a:lstStyle>
          <a:p>
            <a:endParaRPr/>
          </a:p>
        </p:txBody>
      </p:sp>
      <p:sp>
        <p:nvSpPr>
          <p:cNvPr id="176" name="Google Shape;176;p25"/>
          <p:cNvSpPr txBox="1">
            <a:spLocks noGrp="1"/>
          </p:cNvSpPr>
          <p:nvPr>
            <p:ph type="body" idx="2"/>
          </p:nvPr>
        </p:nvSpPr>
        <p:spPr>
          <a:xfrm>
            <a:off x="510242" y="3533712"/>
            <a:ext cx="7210394" cy="81809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lt1"/>
              </a:buClr>
              <a:buSzPts val="750"/>
              <a:buNone/>
              <a:defRPr sz="750"/>
            </a:lvl6pPr>
            <a:lvl7pPr marL="3200400" lvl="6" indent="-228600" algn="l">
              <a:lnSpc>
                <a:spcPct val="90000"/>
              </a:lnSpc>
              <a:spcBef>
                <a:spcPts val="375"/>
              </a:spcBef>
              <a:spcAft>
                <a:spcPts val="0"/>
              </a:spcAft>
              <a:buClr>
                <a:schemeClr val="lt1"/>
              </a:buClr>
              <a:buSzPts val="750"/>
              <a:buNone/>
              <a:defRPr sz="750"/>
            </a:lvl7pPr>
            <a:lvl8pPr marL="3657600" lvl="7" indent="-228600" algn="l">
              <a:lnSpc>
                <a:spcPct val="90000"/>
              </a:lnSpc>
              <a:spcBef>
                <a:spcPts val="375"/>
              </a:spcBef>
              <a:spcAft>
                <a:spcPts val="0"/>
              </a:spcAft>
              <a:buClr>
                <a:schemeClr val="lt1"/>
              </a:buClr>
              <a:buSzPts val="750"/>
              <a:buNone/>
              <a:defRPr sz="750"/>
            </a:lvl8pPr>
            <a:lvl9pPr marL="4114800" lvl="8" indent="-228600" algn="l">
              <a:lnSpc>
                <a:spcPct val="90000"/>
              </a:lnSpc>
              <a:spcBef>
                <a:spcPts val="375"/>
              </a:spcBef>
              <a:spcAft>
                <a:spcPts val="0"/>
              </a:spcAft>
              <a:buClr>
                <a:schemeClr val="lt1"/>
              </a:buClr>
              <a:buSzPts val="750"/>
              <a:buNone/>
              <a:defRPr sz="750"/>
            </a:lvl9pPr>
          </a:lstStyle>
          <a:p>
            <a:endParaRPr/>
          </a:p>
        </p:txBody>
      </p:sp>
      <p:sp>
        <p:nvSpPr>
          <p:cNvPr id="177" name="Google Shape;177;p25"/>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25"/>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5"/>
          <p:cNvSpPr txBox="1">
            <a:spLocks noGrp="1"/>
          </p:cNvSpPr>
          <p:nvPr>
            <p:ph type="sldNum" idx="12"/>
          </p:nvPr>
        </p:nvSpPr>
        <p:spPr>
          <a:xfrm>
            <a:off x="8047092" y="3532444"/>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25"/>
          <p:cNvSpPr txBox="1"/>
          <p:nvPr/>
        </p:nvSpPr>
        <p:spPr>
          <a:xfrm>
            <a:off x="437679" y="56108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5400"/>
              <a:buFont typeface="Arial"/>
              <a:buNone/>
            </a:pPr>
            <a:r>
              <a:rPr lang="en" sz="5400" b="0" i="0" u="none" strike="noStrike" cap="none">
                <a:solidFill>
                  <a:schemeClr val="lt1"/>
                </a:solidFill>
                <a:latin typeface="Arial"/>
                <a:ea typeface="Arial"/>
                <a:cs typeface="Arial"/>
                <a:sym typeface="Arial"/>
              </a:rPr>
              <a:t>“</a:t>
            </a:r>
            <a:endParaRPr/>
          </a:p>
        </p:txBody>
      </p:sp>
      <p:sp>
        <p:nvSpPr>
          <p:cNvPr id="181" name="Google Shape;181;p25"/>
          <p:cNvSpPr txBox="1"/>
          <p:nvPr/>
        </p:nvSpPr>
        <p:spPr>
          <a:xfrm>
            <a:off x="7247107" y="2275143"/>
            <a:ext cx="457200" cy="438582"/>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5400"/>
              <a:buFont typeface="Arial"/>
              <a:buNone/>
            </a:pPr>
            <a:r>
              <a:rPr lang="en" sz="5400" b="0" i="0" u="none" strike="noStrike" cap="none">
                <a:solidFill>
                  <a:schemeClr val="lt1"/>
                </a:solidFill>
                <a:latin typeface="Arial"/>
                <a:ea typeface="Arial"/>
                <a:cs typeface="Arial"/>
                <a:sym typeface="Arial"/>
              </a:rPr>
              <a:t>”</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2"/>
        <p:cNvGrpSpPr/>
        <p:nvPr/>
      </p:nvGrpSpPr>
      <p:grpSpPr>
        <a:xfrm>
          <a:off x="0" y="0"/>
          <a:ext cx="0" cy="0"/>
          <a:chOff x="0" y="0"/>
          <a:chExt cx="0" cy="0"/>
        </a:xfrm>
      </p:grpSpPr>
      <p:pic>
        <p:nvPicPr>
          <p:cNvPr id="183" name="Google Shape;183;p26" descr="HD-ShadowLong.png"/>
          <p:cNvPicPr preferRelativeResize="0"/>
          <p:nvPr/>
        </p:nvPicPr>
        <p:blipFill rotWithShape="1">
          <a:blip r:embed="rId2">
            <a:alphaModFix/>
          </a:blip>
          <a:srcRect/>
          <a:stretch/>
        </p:blipFill>
        <p:spPr>
          <a:xfrm>
            <a:off x="1" y="4446471"/>
            <a:ext cx="7828359" cy="240873"/>
          </a:xfrm>
          <a:prstGeom prst="rect">
            <a:avLst/>
          </a:prstGeom>
          <a:noFill/>
          <a:ln>
            <a:noFill/>
          </a:ln>
        </p:spPr>
      </p:pic>
      <p:pic>
        <p:nvPicPr>
          <p:cNvPr id="184" name="Google Shape;184;p26" descr="HD-ShadowShort.png"/>
          <p:cNvPicPr preferRelativeResize="0"/>
          <p:nvPr/>
        </p:nvPicPr>
        <p:blipFill rotWithShape="1">
          <a:blip r:embed="rId3">
            <a:alphaModFix/>
          </a:blip>
          <a:srcRect/>
          <a:stretch/>
        </p:blipFill>
        <p:spPr>
          <a:xfrm>
            <a:off x="7939370" y="4447216"/>
            <a:ext cx="1202248" cy="108203"/>
          </a:xfrm>
          <a:prstGeom prst="rect">
            <a:avLst/>
          </a:prstGeom>
          <a:noFill/>
          <a:ln>
            <a:noFill/>
          </a:ln>
        </p:spPr>
      </p:pic>
      <p:sp>
        <p:nvSpPr>
          <p:cNvPr id="185" name="Google Shape;185;p26"/>
          <p:cNvSpPr/>
          <p:nvPr/>
        </p:nvSpPr>
        <p:spPr>
          <a:xfrm>
            <a:off x="0" y="3425991"/>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7939371" y="3425991"/>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txBox="1">
            <a:spLocks noGrp="1"/>
          </p:cNvSpPr>
          <p:nvPr>
            <p:ph type="title"/>
          </p:nvPr>
        </p:nvSpPr>
        <p:spPr>
          <a:xfrm>
            <a:off x="510239" y="3533712"/>
            <a:ext cx="7210397" cy="44140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26"/>
          <p:cNvSpPr txBox="1">
            <a:spLocks noGrp="1"/>
          </p:cNvSpPr>
          <p:nvPr>
            <p:ph type="body" idx="1"/>
          </p:nvPr>
        </p:nvSpPr>
        <p:spPr>
          <a:xfrm>
            <a:off x="510240" y="3975112"/>
            <a:ext cx="7210397" cy="376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lt1"/>
              </a:buClr>
              <a:buSzPts val="750"/>
              <a:buNone/>
              <a:defRPr sz="750"/>
            </a:lvl6pPr>
            <a:lvl7pPr marL="3200400" lvl="6" indent="-228600" algn="l">
              <a:lnSpc>
                <a:spcPct val="90000"/>
              </a:lnSpc>
              <a:spcBef>
                <a:spcPts val="375"/>
              </a:spcBef>
              <a:spcAft>
                <a:spcPts val="0"/>
              </a:spcAft>
              <a:buClr>
                <a:schemeClr val="lt1"/>
              </a:buClr>
              <a:buSzPts val="750"/>
              <a:buNone/>
              <a:defRPr sz="750"/>
            </a:lvl7pPr>
            <a:lvl8pPr marL="3657600" lvl="7" indent="-228600" algn="l">
              <a:lnSpc>
                <a:spcPct val="90000"/>
              </a:lnSpc>
              <a:spcBef>
                <a:spcPts val="375"/>
              </a:spcBef>
              <a:spcAft>
                <a:spcPts val="0"/>
              </a:spcAft>
              <a:buClr>
                <a:schemeClr val="lt1"/>
              </a:buClr>
              <a:buSzPts val="750"/>
              <a:buNone/>
              <a:defRPr sz="750"/>
            </a:lvl8pPr>
            <a:lvl9pPr marL="4114800" lvl="8" indent="-228600" algn="l">
              <a:lnSpc>
                <a:spcPct val="90000"/>
              </a:lnSpc>
              <a:spcBef>
                <a:spcPts val="375"/>
              </a:spcBef>
              <a:spcAft>
                <a:spcPts val="0"/>
              </a:spcAft>
              <a:buClr>
                <a:schemeClr val="lt1"/>
              </a:buClr>
              <a:buSzPts val="750"/>
              <a:buNone/>
              <a:defRPr sz="750"/>
            </a:lvl9pPr>
          </a:lstStyle>
          <a:p>
            <a:endParaRPr/>
          </a:p>
        </p:txBody>
      </p:sp>
      <p:sp>
        <p:nvSpPr>
          <p:cNvPr id="189" name="Google Shape;189;p26"/>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26"/>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26"/>
          <p:cNvSpPr txBox="1">
            <a:spLocks noGrp="1"/>
          </p:cNvSpPr>
          <p:nvPr>
            <p:ph type="sldNum" idx="12"/>
          </p:nvPr>
        </p:nvSpPr>
        <p:spPr>
          <a:xfrm>
            <a:off x="8047092" y="3532444"/>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pic>
        <p:nvPicPr>
          <p:cNvPr id="193" name="Google Shape;193;p27"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194" name="Google Shape;194;p27" descr="HD-ShadowShort.png"/>
          <p:cNvPicPr preferRelativeResize="0"/>
          <p:nvPr/>
        </p:nvPicPr>
        <p:blipFill rotWithShape="1">
          <a:blip r:embed="rId3">
            <a:alphaModFix/>
          </a:blip>
          <a:srcRect/>
          <a:stretch/>
        </p:blipFill>
        <p:spPr>
          <a:xfrm>
            <a:off x="7939370" y="1478425"/>
            <a:ext cx="1202248" cy="108203"/>
          </a:xfrm>
          <a:prstGeom prst="rect">
            <a:avLst/>
          </a:prstGeom>
          <a:noFill/>
          <a:ln>
            <a:noFill/>
          </a:ln>
        </p:spPr>
      </p:pic>
      <p:sp>
        <p:nvSpPr>
          <p:cNvPr id="195" name="Google Shape;195;p27"/>
          <p:cNvSpPr/>
          <p:nvPr/>
        </p:nvSpPr>
        <p:spPr>
          <a:xfrm>
            <a:off x="0" y="4572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txBox="1">
            <a:spLocks noGrp="1"/>
          </p:cNvSpPr>
          <p:nvPr>
            <p:ph type="title"/>
          </p:nvPr>
        </p:nvSpPr>
        <p:spPr>
          <a:xfrm>
            <a:off x="501917" y="564921"/>
            <a:ext cx="7218720" cy="8107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27"/>
          <p:cNvSpPr txBox="1">
            <a:spLocks noGrp="1"/>
          </p:cNvSpPr>
          <p:nvPr>
            <p:ph type="body" idx="1"/>
          </p:nvPr>
        </p:nvSpPr>
        <p:spPr>
          <a:xfrm>
            <a:off x="495709" y="1752655"/>
            <a:ext cx="2302526" cy="4321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1800"/>
              <a:buNone/>
              <a:defRPr sz="1800" b="0">
                <a:solidFill>
                  <a:schemeClr val="lt1"/>
                </a:solidFill>
              </a:defRPr>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199" name="Google Shape;199;p27"/>
          <p:cNvSpPr txBox="1">
            <a:spLocks noGrp="1"/>
          </p:cNvSpPr>
          <p:nvPr>
            <p:ph type="body" idx="2"/>
          </p:nvPr>
        </p:nvSpPr>
        <p:spPr>
          <a:xfrm>
            <a:off x="510241" y="2267005"/>
            <a:ext cx="2287277" cy="21851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050"/>
              <a:buNone/>
              <a:defRPr sz="1050"/>
            </a:lvl1pPr>
            <a:lvl2pPr marL="914400" lvl="1" indent="-228600" algn="l">
              <a:lnSpc>
                <a:spcPct val="90000"/>
              </a:lnSpc>
              <a:spcBef>
                <a:spcPts val="375"/>
              </a:spcBef>
              <a:spcAft>
                <a:spcPts val="0"/>
              </a:spcAft>
              <a:buClr>
                <a:schemeClr val="lt1"/>
              </a:buClr>
              <a:buSzPts val="900"/>
              <a:buNone/>
              <a:defRPr sz="900"/>
            </a:lvl2pPr>
            <a:lvl3pPr marL="1371600" lvl="2" indent="-228600" algn="l">
              <a:lnSpc>
                <a:spcPct val="90000"/>
              </a:lnSpc>
              <a:spcBef>
                <a:spcPts val="375"/>
              </a:spcBef>
              <a:spcAft>
                <a:spcPts val="0"/>
              </a:spcAft>
              <a:buClr>
                <a:schemeClr val="lt1"/>
              </a:buClr>
              <a:buSzPts val="750"/>
              <a:buNone/>
              <a:defRPr sz="750"/>
            </a:lvl3pPr>
            <a:lvl4pPr marL="1828800" lvl="3" indent="-228600" algn="l">
              <a:lnSpc>
                <a:spcPct val="90000"/>
              </a:lnSpc>
              <a:spcBef>
                <a:spcPts val="375"/>
              </a:spcBef>
              <a:spcAft>
                <a:spcPts val="0"/>
              </a:spcAft>
              <a:buClr>
                <a:schemeClr val="lt1"/>
              </a:buClr>
              <a:buSzPts val="675"/>
              <a:buNone/>
              <a:defRPr sz="675"/>
            </a:lvl4pPr>
            <a:lvl5pPr marL="2286000" lvl="4" indent="-228600" algn="l">
              <a:lnSpc>
                <a:spcPct val="90000"/>
              </a:lnSpc>
              <a:spcBef>
                <a:spcPts val="375"/>
              </a:spcBef>
              <a:spcAft>
                <a:spcPts val="0"/>
              </a:spcAft>
              <a:buClr>
                <a:schemeClr val="lt1"/>
              </a:buClr>
              <a:buSzPts val="675"/>
              <a:buNone/>
              <a:defRPr sz="675"/>
            </a:lvl5pPr>
            <a:lvl6pPr marL="2743200" lvl="5" indent="-228600" algn="l">
              <a:lnSpc>
                <a:spcPct val="90000"/>
              </a:lnSpc>
              <a:spcBef>
                <a:spcPts val="375"/>
              </a:spcBef>
              <a:spcAft>
                <a:spcPts val="0"/>
              </a:spcAft>
              <a:buClr>
                <a:schemeClr val="lt1"/>
              </a:buClr>
              <a:buSzPts val="675"/>
              <a:buNone/>
              <a:defRPr sz="675"/>
            </a:lvl6pPr>
            <a:lvl7pPr marL="3200400" lvl="6" indent="-228600" algn="l">
              <a:lnSpc>
                <a:spcPct val="90000"/>
              </a:lnSpc>
              <a:spcBef>
                <a:spcPts val="375"/>
              </a:spcBef>
              <a:spcAft>
                <a:spcPts val="0"/>
              </a:spcAft>
              <a:buClr>
                <a:schemeClr val="lt1"/>
              </a:buClr>
              <a:buSzPts val="675"/>
              <a:buNone/>
              <a:defRPr sz="675"/>
            </a:lvl7pPr>
            <a:lvl8pPr marL="3657600" lvl="7" indent="-228600" algn="l">
              <a:lnSpc>
                <a:spcPct val="90000"/>
              </a:lnSpc>
              <a:spcBef>
                <a:spcPts val="375"/>
              </a:spcBef>
              <a:spcAft>
                <a:spcPts val="0"/>
              </a:spcAft>
              <a:buClr>
                <a:schemeClr val="lt1"/>
              </a:buClr>
              <a:buSzPts val="675"/>
              <a:buNone/>
              <a:defRPr sz="675"/>
            </a:lvl8pPr>
            <a:lvl9pPr marL="4114800" lvl="8" indent="-228600" algn="l">
              <a:lnSpc>
                <a:spcPct val="90000"/>
              </a:lnSpc>
              <a:spcBef>
                <a:spcPts val="375"/>
              </a:spcBef>
              <a:spcAft>
                <a:spcPts val="0"/>
              </a:spcAft>
              <a:buClr>
                <a:schemeClr val="lt1"/>
              </a:buClr>
              <a:buSzPts val="675"/>
              <a:buNone/>
              <a:defRPr sz="675"/>
            </a:lvl9pPr>
          </a:lstStyle>
          <a:p>
            <a:endParaRPr/>
          </a:p>
        </p:txBody>
      </p:sp>
      <p:sp>
        <p:nvSpPr>
          <p:cNvPr id="200" name="Google Shape;200;p27"/>
          <p:cNvSpPr txBox="1">
            <a:spLocks noGrp="1"/>
          </p:cNvSpPr>
          <p:nvPr>
            <p:ph type="body" idx="3"/>
          </p:nvPr>
        </p:nvSpPr>
        <p:spPr>
          <a:xfrm>
            <a:off x="2967019" y="1752655"/>
            <a:ext cx="2297430" cy="4321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1800"/>
              <a:buNone/>
              <a:defRPr sz="1800" b="0">
                <a:solidFill>
                  <a:schemeClr val="lt1"/>
                </a:solidFill>
              </a:defRPr>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201" name="Google Shape;201;p27"/>
          <p:cNvSpPr txBox="1">
            <a:spLocks noGrp="1"/>
          </p:cNvSpPr>
          <p:nvPr>
            <p:ph type="body" idx="4"/>
          </p:nvPr>
        </p:nvSpPr>
        <p:spPr>
          <a:xfrm>
            <a:off x="2959103" y="2267005"/>
            <a:ext cx="2297430" cy="21851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050"/>
              <a:buNone/>
              <a:defRPr sz="1050"/>
            </a:lvl1pPr>
            <a:lvl2pPr marL="914400" lvl="1" indent="-228600" algn="l">
              <a:lnSpc>
                <a:spcPct val="90000"/>
              </a:lnSpc>
              <a:spcBef>
                <a:spcPts val="375"/>
              </a:spcBef>
              <a:spcAft>
                <a:spcPts val="0"/>
              </a:spcAft>
              <a:buClr>
                <a:schemeClr val="lt1"/>
              </a:buClr>
              <a:buSzPts val="900"/>
              <a:buNone/>
              <a:defRPr sz="900"/>
            </a:lvl2pPr>
            <a:lvl3pPr marL="1371600" lvl="2" indent="-228600" algn="l">
              <a:lnSpc>
                <a:spcPct val="90000"/>
              </a:lnSpc>
              <a:spcBef>
                <a:spcPts val="375"/>
              </a:spcBef>
              <a:spcAft>
                <a:spcPts val="0"/>
              </a:spcAft>
              <a:buClr>
                <a:schemeClr val="lt1"/>
              </a:buClr>
              <a:buSzPts val="750"/>
              <a:buNone/>
              <a:defRPr sz="750"/>
            </a:lvl3pPr>
            <a:lvl4pPr marL="1828800" lvl="3" indent="-228600" algn="l">
              <a:lnSpc>
                <a:spcPct val="90000"/>
              </a:lnSpc>
              <a:spcBef>
                <a:spcPts val="375"/>
              </a:spcBef>
              <a:spcAft>
                <a:spcPts val="0"/>
              </a:spcAft>
              <a:buClr>
                <a:schemeClr val="lt1"/>
              </a:buClr>
              <a:buSzPts val="675"/>
              <a:buNone/>
              <a:defRPr sz="675"/>
            </a:lvl4pPr>
            <a:lvl5pPr marL="2286000" lvl="4" indent="-228600" algn="l">
              <a:lnSpc>
                <a:spcPct val="90000"/>
              </a:lnSpc>
              <a:spcBef>
                <a:spcPts val="375"/>
              </a:spcBef>
              <a:spcAft>
                <a:spcPts val="0"/>
              </a:spcAft>
              <a:buClr>
                <a:schemeClr val="lt1"/>
              </a:buClr>
              <a:buSzPts val="675"/>
              <a:buNone/>
              <a:defRPr sz="675"/>
            </a:lvl5pPr>
            <a:lvl6pPr marL="2743200" lvl="5" indent="-228600" algn="l">
              <a:lnSpc>
                <a:spcPct val="90000"/>
              </a:lnSpc>
              <a:spcBef>
                <a:spcPts val="375"/>
              </a:spcBef>
              <a:spcAft>
                <a:spcPts val="0"/>
              </a:spcAft>
              <a:buClr>
                <a:schemeClr val="lt1"/>
              </a:buClr>
              <a:buSzPts val="675"/>
              <a:buNone/>
              <a:defRPr sz="675"/>
            </a:lvl6pPr>
            <a:lvl7pPr marL="3200400" lvl="6" indent="-228600" algn="l">
              <a:lnSpc>
                <a:spcPct val="90000"/>
              </a:lnSpc>
              <a:spcBef>
                <a:spcPts val="375"/>
              </a:spcBef>
              <a:spcAft>
                <a:spcPts val="0"/>
              </a:spcAft>
              <a:buClr>
                <a:schemeClr val="lt1"/>
              </a:buClr>
              <a:buSzPts val="675"/>
              <a:buNone/>
              <a:defRPr sz="675"/>
            </a:lvl7pPr>
            <a:lvl8pPr marL="3657600" lvl="7" indent="-228600" algn="l">
              <a:lnSpc>
                <a:spcPct val="90000"/>
              </a:lnSpc>
              <a:spcBef>
                <a:spcPts val="375"/>
              </a:spcBef>
              <a:spcAft>
                <a:spcPts val="0"/>
              </a:spcAft>
              <a:buClr>
                <a:schemeClr val="lt1"/>
              </a:buClr>
              <a:buSzPts val="675"/>
              <a:buNone/>
              <a:defRPr sz="675"/>
            </a:lvl8pPr>
            <a:lvl9pPr marL="4114800" lvl="8" indent="-228600" algn="l">
              <a:lnSpc>
                <a:spcPct val="90000"/>
              </a:lnSpc>
              <a:spcBef>
                <a:spcPts val="375"/>
              </a:spcBef>
              <a:spcAft>
                <a:spcPts val="0"/>
              </a:spcAft>
              <a:buClr>
                <a:schemeClr val="lt1"/>
              </a:buClr>
              <a:buSzPts val="675"/>
              <a:buNone/>
              <a:defRPr sz="675"/>
            </a:lvl9pPr>
          </a:lstStyle>
          <a:p>
            <a:endParaRPr/>
          </a:p>
        </p:txBody>
      </p:sp>
      <p:sp>
        <p:nvSpPr>
          <p:cNvPr id="202" name="Google Shape;202;p27"/>
          <p:cNvSpPr txBox="1">
            <a:spLocks noGrp="1"/>
          </p:cNvSpPr>
          <p:nvPr>
            <p:ph type="body" idx="5"/>
          </p:nvPr>
        </p:nvSpPr>
        <p:spPr>
          <a:xfrm>
            <a:off x="5418117" y="1752655"/>
            <a:ext cx="2302519" cy="4321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1800"/>
              <a:buNone/>
              <a:defRPr sz="1800" b="0">
                <a:solidFill>
                  <a:schemeClr val="lt1"/>
                </a:solidFill>
              </a:defRPr>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203" name="Google Shape;203;p27"/>
          <p:cNvSpPr txBox="1">
            <a:spLocks noGrp="1"/>
          </p:cNvSpPr>
          <p:nvPr>
            <p:ph type="body" idx="6"/>
          </p:nvPr>
        </p:nvSpPr>
        <p:spPr>
          <a:xfrm>
            <a:off x="5418117" y="2267005"/>
            <a:ext cx="2302519" cy="21851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050"/>
              <a:buNone/>
              <a:defRPr sz="1050"/>
            </a:lvl1pPr>
            <a:lvl2pPr marL="914400" lvl="1" indent="-228600" algn="l">
              <a:lnSpc>
                <a:spcPct val="90000"/>
              </a:lnSpc>
              <a:spcBef>
                <a:spcPts val="375"/>
              </a:spcBef>
              <a:spcAft>
                <a:spcPts val="0"/>
              </a:spcAft>
              <a:buClr>
                <a:schemeClr val="lt1"/>
              </a:buClr>
              <a:buSzPts val="900"/>
              <a:buNone/>
              <a:defRPr sz="900"/>
            </a:lvl2pPr>
            <a:lvl3pPr marL="1371600" lvl="2" indent="-228600" algn="l">
              <a:lnSpc>
                <a:spcPct val="90000"/>
              </a:lnSpc>
              <a:spcBef>
                <a:spcPts val="375"/>
              </a:spcBef>
              <a:spcAft>
                <a:spcPts val="0"/>
              </a:spcAft>
              <a:buClr>
                <a:schemeClr val="lt1"/>
              </a:buClr>
              <a:buSzPts val="750"/>
              <a:buNone/>
              <a:defRPr sz="750"/>
            </a:lvl3pPr>
            <a:lvl4pPr marL="1828800" lvl="3" indent="-228600" algn="l">
              <a:lnSpc>
                <a:spcPct val="90000"/>
              </a:lnSpc>
              <a:spcBef>
                <a:spcPts val="375"/>
              </a:spcBef>
              <a:spcAft>
                <a:spcPts val="0"/>
              </a:spcAft>
              <a:buClr>
                <a:schemeClr val="lt1"/>
              </a:buClr>
              <a:buSzPts val="675"/>
              <a:buNone/>
              <a:defRPr sz="675"/>
            </a:lvl4pPr>
            <a:lvl5pPr marL="2286000" lvl="4" indent="-228600" algn="l">
              <a:lnSpc>
                <a:spcPct val="90000"/>
              </a:lnSpc>
              <a:spcBef>
                <a:spcPts val="375"/>
              </a:spcBef>
              <a:spcAft>
                <a:spcPts val="0"/>
              </a:spcAft>
              <a:buClr>
                <a:schemeClr val="lt1"/>
              </a:buClr>
              <a:buSzPts val="675"/>
              <a:buNone/>
              <a:defRPr sz="675"/>
            </a:lvl5pPr>
            <a:lvl6pPr marL="2743200" lvl="5" indent="-228600" algn="l">
              <a:lnSpc>
                <a:spcPct val="90000"/>
              </a:lnSpc>
              <a:spcBef>
                <a:spcPts val="375"/>
              </a:spcBef>
              <a:spcAft>
                <a:spcPts val="0"/>
              </a:spcAft>
              <a:buClr>
                <a:schemeClr val="lt1"/>
              </a:buClr>
              <a:buSzPts val="675"/>
              <a:buNone/>
              <a:defRPr sz="675"/>
            </a:lvl6pPr>
            <a:lvl7pPr marL="3200400" lvl="6" indent="-228600" algn="l">
              <a:lnSpc>
                <a:spcPct val="90000"/>
              </a:lnSpc>
              <a:spcBef>
                <a:spcPts val="375"/>
              </a:spcBef>
              <a:spcAft>
                <a:spcPts val="0"/>
              </a:spcAft>
              <a:buClr>
                <a:schemeClr val="lt1"/>
              </a:buClr>
              <a:buSzPts val="675"/>
              <a:buNone/>
              <a:defRPr sz="675"/>
            </a:lvl7pPr>
            <a:lvl8pPr marL="3657600" lvl="7" indent="-228600" algn="l">
              <a:lnSpc>
                <a:spcPct val="90000"/>
              </a:lnSpc>
              <a:spcBef>
                <a:spcPts val="375"/>
              </a:spcBef>
              <a:spcAft>
                <a:spcPts val="0"/>
              </a:spcAft>
              <a:buClr>
                <a:schemeClr val="lt1"/>
              </a:buClr>
              <a:buSzPts val="675"/>
              <a:buNone/>
              <a:defRPr sz="675"/>
            </a:lvl8pPr>
            <a:lvl9pPr marL="4114800" lvl="8" indent="-228600" algn="l">
              <a:lnSpc>
                <a:spcPct val="90000"/>
              </a:lnSpc>
              <a:spcBef>
                <a:spcPts val="375"/>
              </a:spcBef>
              <a:spcAft>
                <a:spcPts val="0"/>
              </a:spcAft>
              <a:buClr>
                <a:schemeClr val="lt1"/>
              </a:buClr>
              <a:buSzPts val="675"/>
              <a:buNone/>
              <a:defRPr sz="675"/>
            </a:lvl9pPr>
          </a:lstStyle>
          <a:p>
            <a:endParaRPr/>
          </a:p>
        </p:txBody>
      </p:sp>
      <p:sp>
        <p:nvSpPr>
          <p:cNvPr id="204" name="Google Shape;204;p27"/>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27"/>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27"/>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7"/>
        <p:cNvGrpSpPr/>
        <p:nvPr/>
      </p:nvGrpSpPr>
      <p:grpSpPr>
        <a:xfrm>
          <a:off x="0" y="0"/>
          <a:ext cx="0" cy="0"/>
          <a:chOff x="0" y="0"/>
          <a:chExt cx="0" cy="0"/>
        </a:xfrm>
      </p:grpSpPr>
      <p:pic>
        <p:nvPicPr>
          <p:cNvPr id="208" name="Google Shape;208;p28"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209" name="Google Shape;209;p28" descr="HD-ShadowShort.png"/>
          <p:cNvPicPr preferRelativeResize="0"/>
          <p:nvPr/>
        </p:nvPicPr>
        <p:blipFill rotWithShape="1">
          <a:blip r:embed="rId3">
            <a:alphaModFix/>
          </a:blip>
          <a:srcRect/>
          <a:stretch/>
        </p:blipFill>
        <p:spPr>
          <a:xfrm>
            <a:off x="7939370" y="1478425"/>
            <a:ext cx="1202248" cy="108203"/>
          </a:xfrm>
          <a:prstGeom prst="rect">
            <a:avLst/>
          </a:prstGeom>
          <a:noFill/>
          <a:ln>
            <a:noFill/>
          </a:ln>
        </p:spPr>
      </p:pic>
      <p:sp>
        <p:nvSpPr>
          <p:cNvPr id="210" name="Google Shape;210;p28"/>
          <p:cNvSpPr/>
          <p:nvPr/>
        </p:nvSpPr>
        <p:spPr>
          <a:xfrm>
            <a:off x="0" y="4572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txBox="1">
            <a:spLocks noGrp="1"/>
          </p:cNvSpPr>
          <p:nvPr>
            <p:ph type="title"/>
          </p:nvPr>
        </p:nvSpPr>
        <p:spPr>
          <a:xfrm>
            <a:off x="510242" y="564921"/>
            <a:ext cx="7210395" cy="8107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28"/>
          <p:cNvSpPr txBox="1">
            <a:spLocks noGrp="1"/>
          </p:cNvSpPr>
          <p:nvPr>
            <p:ph type="body" idx="1"/>
          </p:nvPr>
        </p:nvSpPr>
        <p:spPr>
          <a:xfrm>
            <a:off x="510239" y="3223127"/>
            <a:ext cx="2287279" cy="4321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1800"/>
              <a:buNone/>
              <a:defRPr sz="1800" b="0">
                <a:solidFill>
                  <a:schemeClr val="lt1"/>
                </a:solidFill>
              </a:defRPr>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214" name="Google Shape;214;p28"/>
          <p:cNvSpPr>
            <a:spLocks noGrp="1"/>
          </p:cNvSpPr>
          <p:nvPr>
            <p:ph type="pic" idx="2"/>
          </p:nvPr>
        </p:nvSpPr>
        <p:spPr>
          <a:xfrm>
            <a:off x="510239" y="1752655"/>
            <a:ext cx="2287279" cy="1143000"/>
          </a:xfrm>
          <a:prstGeom prst="roundRect">
            <a:avLst>
              <a:gd name="adj" fmla="val 0"/>
            </a:avLst>
          </a:prstGeom>
          <a:noFill/>
          <a:ln>
            <a:noFill/>
          </a:ln>
          <a:effectLst>
            <a:outerShdw blurRad="50800" dist="50800" dir="5400000" algn="tl" rotWithShape="0">
              <a:srgbClr val="000000">
                <a:alpha val="42745"/>
              </a:srgbClr>
            </a:outerShdw>
          </a:effectLst>
        </p:spPr>
      </p:sp>
      <p:sp>
        <p:nvSpPr>
          <p:cNvPr id="215" name="Google Shape;215;p28"/>
          <p:cNvSpPr txBox="1">
            <a:spLocks noGrp="1"/>
          </p:cNvSpPr>
          <p:nvPr>
            <p:ph type="body" idx="3"/>
          </p:nvPr>
        </p:nvSpPr>
        <p:spPr>
          <a:xfrm>
            <a:off x="510239" y="3655324"/>
            <a:ext cx="2287279" cy="7968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050"/>
              <a:buNone/>
              <a:defRPr sz="1050"/>
            </a:lvl1pPr>
            <a:lvl2pPr marL="914400" lvl="1" indent="-228600" algn="l">
              <a:lnSpc>
                <a:spcPct val="90000"/>
              </a:lnSpc>
              <a:spcBef>
                <a:spcPts val="375"/>
              </a:spcBef>
              <a:spcAft>
                <a:spcPts val="0"/>
              </a:spcAft>
              <a:buClr>
                <a:schemeClr val="lt1"/>
              </a:buClr>
              <a:buSzPts val="900"/>
              <a:buNone/>
              <a:defRPr sz="900"/>
            </a:lvl2pPr>
            <a:lvl3pPr marL="1371600" lvl="2" indent="-228600" algn="l">
              <a:lnSpc>
                <a:spcPct val="90000"/>
              </a:lnSpc>
              <a:spcBef>
                <a:spcPts val="375"/>
              </a:spcBef>
              <a:spcAft>
                <a:spcPts val="0"/>
              </a:spcAft>
              <a:buClr>
                <a:schemeClr val="lt1"/>
              </a:buClr>
              <a:buSzPts val="750"/>
              <a:buNone/>
              <a:defRPr sz="750"/>
            </a:lvl3pPr>
            <a:lvl4pPr marL="1828800" lvl="3" indent="-228600" algn="l">
              <a:lnSpc>
                <a:spcPct val="90000"/>
              </a:lnSpc>
              <a:spcBef>
                <a:spcPts val="375"/>
              </a:spcBef>
              <a:spcAft>
                <a:spcPts val="0"/>
              </a:spcAft>
              <a:buClr>
                <a:schemeClr val="lt1"/>
              </a:buClr>
              <a:buSzPts val="675"/>
              <a:buNone/>
              <a:defRPr sz="675"/>
            </a:lvl4pPr>
            <a:lvl5pPr marL="2286000" lvl="4" indent="-228600" algn="l">
              <a:lnSpc>
                <a:spcPct val="90000"/>
              </a:lnSpc>
              <a:spcBef>
                <a:spcPts val="375"/>
              </a:spcBef>
              <a:spcAft>
                <a:spcPts val="0"/>
              </a:spcAft>
              <a:buClr>
                <a:schemeClr val="lt1"/>
              </a:buClr>
              <a:buSzPts val="675"/>
              <a:buNone/>
              <a:defRPr sz="675"/>
            </a:lvl5pPr>
            <a:lvl6pPr marL="2743200" lvl="5" indent="-228600" algn="l">
              <a:lnSpc>
                <a:spcPct val="90000"/>
              </a:lnSpc>
              <a:spcBef>
                <a:spcPts val="375"/>
              </a:spcBef>
              <a:spcAft>
                <a:spcPts val="0"/>
              </a:spcAft>
              <a:buClr>
                <a:schemeClr val="lt1"/>
              </a:buClr>
              <a:buSzPts val="675"/>
              <a:buNone/>
              <a:defRPr sz="675"/>
            </a:lvl6pPr>
            <a:lvl7pPr marL="3200400" lvl="6" indent="-228600" algn="l">
              <a:lnSpc>
                <a:spcPct val="90000"/>
              </a:lnSpc>
              <a:spcBef>
                <a:spcPts val="375"/>
              </a:spcBef>
              <a:spcAft>
                <a:spcPts val="0"/>
              </a:spcAft>
              <a:buClr>
                <a:schemeClr val="lt1"/>
              </a:buClr>
              <a:buSzPts val="675"/>
              <a:buNone/>
              <a:defRPr sz="675"/>
            </a:lvl7pPr>
            <a:lvl8pPr marL="3657600" lvl="7" indent="-228600" algn="l">
              <a:lnSpc>
                <a:spcPct val="90000"/>
              </a:lnSpc>
              <a:spcBef>
                <a:spcPts val="375"/>
              </a:spcBef>
              <a:spcAft>
                <a:spcPts val="0"/>
              </a:spcAft>
              <a:buClr>
                <a:schemeClr val="lt1"/>
              </a:buClr>
              <a:buSzPts val="675"/>
              <a:buNone/>
              <a:defRPr sz="675"/>
            </a:lvl8pPr>
            <a:lvl9pPr marL="4114800" lvl="8" indent="-228600" algn="l">
              <a:lnSpc>
                <a:spcPct val="90000"/>
              </a:lnSpc>
              <a:spcBef>
                <a:spcPts val="375"/>
              </a:spcBef>
              <a:spcAft>
                <a:spcPts val="0"/>
              </a:spcAft>
              <a:buClr>
                <a:schemeClr val="lt1"/>
              </a:buClr>
              <a:buSzPts val="675"/>
              <a:buNone/>
              <a:defRPr sz="675"/>
            </a:lvl9pPr>
          </a:lstStyle>
          <a:p>
            <a:endParaRPr/>
          </a:p>
        </p:txBody>
      </p:sp>
      <p:sp>
        <p:nvSpPr>
          <p:cNvPr id="216" name="Google Shape;216;p28"/>
          <p:cNvSpPr txBox="1">
            <a:spLocks noGrp="1"/>
          </p:cNvSpPr>
          <p:nvPr>
            <p:ph type="body" idx="4"/>
          </p:nvPr>
        </p:nvSpPr>
        <p:spPr>
          <a:xfrm>
            <a:off x="2959103" y="3223127"/>
            <a:ext cx="2297430" cy="4321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1800"/>
              <a:buNone/>
              <a:defRPr sz="1800" b="0">
                <a:solidFill>
                  <a:schemeClr val="lt1"/>
                </a:solidFill>
              </a:defRPr>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217" name="Google Shape;217;p28"/>
          <p:cNvSpPr>
            <a:spLocks noGrp="1"/>
          </p:cNvSpPr>
          <p:nvPr>
            <p:ph type="pic" idx="5"/>
          </p:nvPr>
        </p:nvSpPr>
        <p:spPr>
          <a:xfrm>
            <a:off x="2959103" y="1752655"/>
            <a:ext cx="2297430" cy="1143000"/>
          </a:xfrm>
          <a:prstGeom prst="roundRect">
            <a:avLst>
              <a:gd name="adj" fmla="val 0"/>
            </a:avLst>
          </a:prstGeom>
          <a:noFill/>
          <a:ln>
            <a:noFill/>
          </a:ln>
          <a:effectLst>
            <a:outerShdw blurRad="50800" dist="50800" dir="5400000" algn="tl" rotWithShape="0">
              <a:srgbClr val="000000">
                <a:alpha val="42745"/>
              </a:srgbClr>
            </a:outerShdw>
          </a:effectLst>
        </p:spPr>
      </p:sp>
      <p:sp>
        <p:nvSpPr>
          <p:cNvPr id="218" name="Google Shape;218;p28"/>
          <p:cNvSpPr txBox="1">
            <a:spLocks noGrp="1"/>
          </p:cNvSpPr>
          <p:nvPr>
            <p:ph type="body" idx="6"/>
          </p:nvPr>
        </p:nvSpPr>
        <p:spPr>
          <a:xfrm>
            <a:off x="2958088" y="3655323"/>
            <a:ext cx="2300473" cy="7968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050"/>
              <a:buNone/>
              <a:defRPr sz="1050"/>
            </a:lvl1pPr>
            <a:lvl2pPr marL="914400" lvl="1" indent="-228600" algn="l">
              <a:lnSpc>
                <a:spcPct val="90000"/>
              </a:lnSpc>
              <a:spcBef>
                <a:spcPts val="375"/>
              </a:spcBef>
              <a:spcAft>
                <a:spcPts val="0"/>
              </a:spcAft>
              <a:buClr>
                <a:schemeClr val="lt1"/>
              </a:buClr>
              <a:buSzPts val="900"/>
              <a:buNone/>
              <a:defRPr sz="900"/>
            </a:lvl2pPr>
            <a:lvl3pPr marL="1371600" lvl="2" indent="-228600" algn="l">
              <a:lnSpc>
                <a:spcPct val="90000"/>
              </a:lnSpc>
              <a:spcBef>
                <a:spcPts val="375"/>
              </a:spcBef>
              <a:spcAft>
                <a:spcPts val="0"/>
              </a:spcAft>
              <a:buClr>
                <a:schemeClr val="lt1"/>
              </a:buClr>
              <a:buSzPts val="750"/>
              <a:buNone/>
              <a:defRPr sz="750"/>
            </a:lvl3pPr>
            <a:lvl4pPr marL="1828800" lvl="3" indent="-228600" algn="l">
              <a:lnSpc>
                <a:spcPct val="90000"/>
              </a:lnSpc>
              <a:spcBef>
                <a:spcPts val="375"/>
              </a:spcBef>
              <a:spcAft>
                <a:spcPts val="0"/>
              </a:spcAft>
              <a:buClr>
                <a:schemeClr val="lt1"/>
              </a:buClr>
              <a:buSzPts val="675"/>
              <a:buNone/>
              <a:defRPr sz="675"/>
            </a:lvl4pPr>
            <a:lvl5pPr marL="2286000" lvl="4" indent="-228600" algn="l">
              <a:lnSpc>
                <a:spcPct val="90000"/>
              </a:lnSpc>
              <a:spcBef>
                <a:spcPts val="375"/>
              </a:spcBef>
              <a:spcAft>
                <a:spcPts val="0"/>
              </a:spcAft>
              <a:buClr>
                <a:schemeClr val="lt1"/>
              </a:buClr>
              <a:buSzPts val="675"/>
              <a:buNone/>
              <a:defRPr sz="675"/>
            </a:lvl5pPr>
            <a:lvl6pPr marL="2743200" lvl="5" indent="-228600" algn="l">
              <a:lnSpc>
                <a:spcPct val="90000"/>
              </a:lnSpc>
              <a:spcBef>
                <a:spcPts val="375"/>
              </a:spcBef>
              <a:spcAft>
                <a:spcPts val="0"/>
              </a:spcAft>
              <a:buClr>
                <a:schemeClr val="lt1"/>
              </a:buClr>
              <a:buSzPts val="675"/>
              <a:buNone/>
              <a:defRPr sz="675"/>
            </a:lvl6pPr>
            <a:lvl7pPr marL="3200400" lvl="6" indent="-228600" algn="l">
              <a:lnSpc>
                <a:spcPct val="90000"/>
              </a:lnSpc>
              <a:spcBef>
                <a:spcPts val="375"/>
              </a:spcBef>
              <a:spcAft>
                <a:spcPts val="0"/>
              </a:spcAft>
              <a:buClr>
                <a:schemeClr val="lt1"/>
              </a:buClr>
              <a:buSzPts val="675"/>
              <a:buNone/>
              <a:defRPr sz="675"/>
            </a:lvl7pPr>
            <a:lvl8pPr marL="3657600" lvl="7" indent="-228600" algn="l">
              <a:lnSpc>
                <a:spcPct val="90000"/>
              </a:lnSpc>
              <a:spcBef>
                <a:spcPts val="375"/>
              </a:spcBef>
              <a:spcAft>
                <a:spcPts val="0"/>
              </a:spcAft>
              <a:buClr>
                <a:schemeClr val="lt1"/>
              </a:buClr>
              <a:buSzPts val="675"/>
              <a:buNone/>
              <a:defRPr sz="675"/>
            </a:lvl8pPr>
            <a:lvl9pPr marL="4114800" lvl="8" indent="-228600" algn="l">
              <a:lnSpc>
                <a:spcPct val="90000"/>
              </a:lnSpc>
              <a:spcBef>
                <a:spcPts val="375"/>
              </a:spcBef>
              <a:spcAft>
                <a:spcPts val="0"/>
              </a:spcAft>
              <a:buClr>
                <a:schemeClr val="lt1"/>
              </a:buClr>
              <a:buSzPts val="675"/>
              <a:buNone/>
              <a:defRPr sz="675"/>
            </a:lvl9pPr>
          </a:lstStyle>
          <a:p>
            <a:endParaRPr/>
          </a:p>
        </p:txBody>
      </p:sp>
      <p:sp>
        <p:nvSpPr>
          <p:cNvPr id="219" name="Google Shape;219;p28"/>
          <p:cNvSpPr txBox="1">
            <a:spLocks noGrp="1"/>
          </p:cNvSpPr>
          <p:nvPr>
            <p:ph type="body" idx="7"/>
          </p:nvPr>
        </p:nvSpPr>
        <p:spPr>
          <a:xfrm>
            <a:off x="5423009" y="3223127"/>
            <a:ext cx="2297629" cy="432197"/>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lt1"/>
              </a:buClr>
              <a:buSzPts val="1800"/>
              <a:buNone/>
              <a:defRPr sz="1800" b="0">
                <a:solidFill>
                  <a:schemeClr val="lt1"/>
                </a:solidFill>
              </a:defRPr>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lt1"/>
              </a:buClr>
              <a:buSzPts val="1200"/>
              <a:buNone/>
              <a:defRPr sz="1200" b="1"/>
            </a:lvl6pPr>
            <a:lvl7pPr marL="3200400" lvl="6" indent="-228600" algn="l">
              <a:lnSpc>
                <a:spcPct val="90000"/>
              </a:lnSpc>
              <a:spcBef>
                <a:spcPts val="375"/>
              </a:spcBef>
              <a:spcAft>
                <a:spcPts val="0"/>
              </a:spcAft>
              <a:buClr>
                <a:schemeClr val="lt1"/>
              </a:buClr>
              <a:buSzPts val="1200"/>
              <a:buNone/>
              <a:defRPr sz="1200" b="1"/>
            </a:lvl7pPr>
            <a:lvl8pPr marL="3657600" lvl="7" indent="-228600" algn="l">
              <a:lnSpc>
                <a:spcPct val="90000"/>
              </a:lnSpc>
              <a:spcBef>
                <a:spcPts val="375"/>
              </a:spcBef>
              <a:spcAft>
                <a:spcPts val="0"/>
              </a:spcAft>
              <a:buClr>
                <a:schemeClr val="lt1"/>
              </a:buClr>
              <a:buSzPts val="1200"/>
              <a:buNone/>
              <a:defRPr sz="1200" b="1"/>
            </a:lvl8pPr>
            <a:lvl9pPr marL="4114800" lvl="8" indent="-228600" algn="l">
              <a:lnSpc>
                <a:spcPct val="90000"/>
              </a:lnSpc>
              <a:spcBef>
                <a:spcPts val="375"/>
              </a:spcBef>
              <a:spcAft>
                <a:spcPts val="0"/>
              </a:spcAft>
              <a:buClr>
                <a:schemeClr val="lt1"/>
              </a:buClr>
              <a:buSzPts val="1200"/>
              <a:buNone/>
              <a:defRPr sz="1200" b="1"/>
            </a:lvl9pPr>
          </a:lstStyle>
          <a:p>
            <a:endParaRPr/>
          </a:p>
        </p:txBody>
      </p:sp>
      <p:sp>
        <p:nvSpPr>
          <p:cNvPr id="220" name="Google Shape;220;p28"/>
          <p:cNvSpPr>
            <a:spLocks noGrp="1"/>
          </p:cNvSpPr>
          <p:nvPr>
            <p:ph type="pic" idx="8"/>
          </p:nvPr>
        </p:nvSpPr>
        <p:spPr>
          <a:xfrm>
            <a:off x="5423008" y="1752655"/>
            <a:ext cx="2297629" cy="1143000"/>
          </a:xfrm>
          <a:prstGeom prst="roundRect">
            <a:avLst>
              <a:gd name="adj" fmla="val 0"/>
            </a:avLst>
          </a:prstGeom>
          <a:noFill/>
          <a:ln>
            <a:noFill/>
          </a:ln>
          <a:effectLst>
            <a:outerShdw blurRad="50800" dist="50800" dir="5400000" algn="tl" rotWithShape="0">
              <a:srgbClr val="000000">
                <a:alpha val="42745"/>
              </a:srgbClr>
            </a:outerShdw>
          </a:effectLst>
        </p:spPr>
      </p:sp>
      <p:sp>
        <p:nvSpPr>
          <p:cNvPr id="221" name="Google Shape;221;p28"/>
          <p:cNvSpPr txBox="1">
            <a:spLocks noGrp="1"/>
          </p:cNvSpPr>
          <p:nvPr>
            <p:ph type="body" idx="9"/>
          </p:nvPr>
        </p:nvSpPr>
        <p:spPr>
          <a:xfrm>
            <a:off x="5422915" y="3655321"/>
            <a:ext cx="2300672" cy="7968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050"/>
              <a:buNone/>
              <a:defRPr sz="1050"/>
            </a:lvl1pPr>
            <a:lvl2pPr marL="914400" lvl="1" indent="-228600" algn="l">
              <a:lnSpc>
                <a:spcPct val="90000"/>
              </a:lnSpc>
              <a:spcBef>
                <a:spcPts val="375"/>
              </a:spcBef>
              <a:spcAft>
                <a:spcPts val="0"/>
              </a:spcAft>
              <a:buClr>
                <a:schemeClr val="lt1"/>
              </a:buClr>
              <a:buSzPts val="900"/>
              <a:buNone/>
              <a:defRPr sz="900"/>
            </a:lvl2pPr>
            <a:lvl3pPr marL="1371600" lvl="2" indent="-228600" algn="l">
              <a:lnSpc>
                <a:spcPct val="90000"/>
              </a:lnSpc>
              <a:spcBef>
                <a:spcPts val="375"/>
              </a:spcBef>
              <a:spcAft>
                <a:spcPts val="0"/>
              </a:spcAft>
              <a:buClr>
                <a:schemeClr val="lt1"/>
              </a:buClr>
              <a:buSzPts val="750"/>
              <a:buNone/>
              <a:defRPr sz="750"/>
            </a:lvl3pPr>
            <a:lvl4pPr marL="1828800" lvl="3" indent="-228600" algn="l">
              <a:lnSpc>
                <a:spcPct val="90000"/>
              </a:lnSpc>
              <a:spcBef>
                <a:spcPts val="375"/>
              </a:spcBef>
              <a:spcAft>
                <a:spcPts val="0"/>
              </a:spcAft>
              <a:buClr>
                <a:schemeClr val="lt1"/>
              </a:buClr>
              <a:buSzPts val="675"/>
              <a:buNone/>
              <a:defRPr sz="675"/>
            </a:lvl4pPr>
            <a:lvl5pPr marL="2286000" lvl="4" indent="-228600" algn="l">
              <a:lnSpc>
                <a:spcPct val="90000"/>
              </a:lnSpc>
              <a:spcBef>
                <a:spcPts val="375"/>
              </a:spcBef>
              <a:spcAft>
                <a:spcPts val="0"/>
              </a:spcAft>
              <a:buClr>
                <a:schemeClr val="lt1"/>
              </a:buClr>
              <a:buSzPts val="675"/>
              <a:buNone/>
              <a:defRPr sz="675"/>
            </a:lvl5pPr>
            <a:lvl6pPr marL="2743200" lvl="5" indent="-228600" algn="l">
              <a:lnSpc>
                <a:spcPct val="90000"/>
              </a:lnSpc>
              <a:spcBef>
                <a:spcPts val="375"/>
              </a:spcBef>
              <a:spcAft>
                <a:spcPts val="0"/>
              </a:spcAft>
              <a:buClr>
                <a:schemeClr val="lt1"/>
              </a:buClr>
              <a:buSzPts val="675"/>
              <a:buNone/>
              <a:defRPr sz="675"/>
            </a:lvl6pPr>
            <a:lvl7pPr marL="3200400" lvl="6" indent="-228600" algn="l">
              <a:lnSpc>
                <a:spcPct val="90000"/>
              </a:lnSpc>
              <a:spcBef>
                <a:spcPts val="375"/>
              </a:spcBef>
              <a:spcAft>
                <a:spcPts val="0"/>
              </a:spcAft>
              <a:buClr>
                <a:schemeClr val="lt1"/>
              </a:buClr>
              <a:buSzPts val="675"/>
              <a:buNone/>
              <a:defRPr sz="675"/>
            </a:lvl7pPr>
            <a:lvl8pPr marL="3657600" lvl="7" indent="-228600" algn="l">
              <a:lnSpc>
                <a:spcPct val="90000"/>
              </a:lnSpc>
              <a:spcBef>
                <a:spcPts val="375"/>
              </a:spcBef>
              <a:spcAft>
                <a:spcPts val="0"/>
              </a:spcAft>
              <a:buClr>
                <a:schemeClr val="lt1"/>
              </a:buClr>
              <a:buSzPts val="675"/>
              <a:buNone/>
              <a:defRPr sz="675"/>
            </a:lvl8pPr>
            <a:lvl9pPr marL="4114800" lvl="8" indent="-228600" algn="l">
              <a:lnSpc>
                <a:spcPct val="90000"/>
              </a:lnSpc>
              <a:spcBef>
                <a:spcPts val="375"/>
              </a:spcBef>
              <a:spcAft>
                <a:spcPts val="0"/>
              </a:spcAft>
              <a:buClr>
                <a:schemeClr val="lt1"/>
              </a:buClr>
              <a:buSzPts val="675"/>
              <a:buNone/>
              <a:defRPr sz="675"/>
            </a:lvl9pPr>
          </a:lstStyle>
          <a:p>
            <a:endParaRPr/>
          </a:p>
        </p:txBody>
      </p:sp>
      <p:sp>
        <p:nvSpPr>
          <p:cNvPr id="222" name="Google Shape;222;p28"/>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28"/>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28"/>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5"/>
        <p:cNvGrpSpPr/>
        <p:nvPr/>
      </p:nvGrpSpPr>
      <p:grpSpPr>
        <a:xfrm>
          <a:off x="0" y="0"/>
          <a:ext cx="0" cy="0"/>
          <a:chOff x="0" y="0"/>
          <a:chExt cx="0" cy="0"/>
        </a:xfrm>
      </p:grpSpPr>
      <p:pic>
        <p:nvPicPr>
          <p:cNvPr id="226" name="Google Shape;226;p29" descr="HD-ShadowLong.png"/>
          <p:cNvPicPr preferRelativeResize="0"/>
          <p:nvPr/>
        </p:nvPicPr>
        <p:blipFill rotWithShape="1">
          <a:blip r:embed="rId2">
            <a:alphaModFix/>
          </a:blip>
          <a:srcRect/>
          <a:stretch/>
        </p:blipFill>
        <p:spPr>
          <a:xfrm>
            <a:off x="1" y="1477680"/>
            <a:ext cx="7828359" cy="240873"/>
          </a:xfrm>
          <a:prstGeom prst="rect">
            <a:avLst/>
          </a:prstGeom>
          <a:noFill/>
          <a:ln>
            <a:noFill/>
          </a:ln>
        </p:spPr>
      </p:pic>
      <p:pic>
        <p:nvPicPr>
          <p:cNvPr id="227" name="Google Shape;227;p29" descr="HD-ShadowShort.png"/>
          <p:cNvPicPr preferRelativeResize="0"/>
          <p:nvPr/>
        </p:nvPicPr>
        <p:blipFill rotWithShape="1">
          <a:blip r:embed="rId3">
            <a:alphaModFix/>
          </a:blip>
          <a:srcRect/>
          <a:stretch/>
        </p:blipFill>
        <p:spPr>
          <a:xfrm>
            <a:off x="7939370" y="1478425"/>
            <a:ext cx="1202248" cy="108203"/>
          </a:xfrm>
          <a:prstGeom prst="rect">
            <a:avLst/>
          </a:prstGeom>
          <a:noFill/>
          <a:ln>
            <a:noFill/>
          </a:ln>
        </p:spPr>
      </p:pic>
      <p:sp>
        <p:nvSpPr>
          <p:cNvPr id="228" name="Google Shape;228;p29"/>
          <p:cNvSpPr/>
          <p:nvPr/>
        </p:nvSpPr>
        <p:spPr>
          <a:xfrm>
            <a:off x="0" y="457200"/>
            <a:ext cx="7828359"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7939371" y="457200"/>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27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29"/>
          <p:cNvSpPr txBox="1">
            <a:spLocks noGrp="1"/>
          </p:cNvSpPr>
          <p:nvPr>
            <p:ph type="body" idx="1"/>
          </p:nvPr>
        </p:nvSpPr>
        <p:spPr>
          <a:xfrm rot="5400000">
            <a:off x="2765696" y="-502800"/>
            <a:ext cx="2699487" cy="721039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232" name="Google Shape;232;p29"/>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29"/>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29"/>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5"/>
        <p:cNvGrpSpPr/>
        <p:nvPr/>
      </p:nvGrpSpPr>
      <p:grpSpPr>
        <a:xfrm>
          <a:off x="0" y="0"/>
          <a:ext cx="0" cy="0"/>
          <a:chOff x="0" y="0"/>
          <a:chExt cx="0" cy="0"/>
        </a:xfrm>
      </p:grpSpPr>
      <p:sp>
        <p:nvSpPr>
          <p:cNvPr id="236" name="Google Shape;236;p30"/>
          <p:cNvSpPr/>
          <p:nvPr/>
        </p:nvSpPr>
        <p:spPr>
          <a:xfrm rot="5400000">
            <a:off x="6087155" y="1402046"/>
            <a:ext cx="3830241" cy="1026149"/>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rot="5400000">
            <a:off x="7401152" y="4029302"/>
            <a:ext cx="1202248" cy="102614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txBox="1">
            <a:spLocks noGrp="1"/>
          </p:cNvSpPr>
          <p:nvPr>
            <p:ph type="title"/>
          </p:nvPr>
        </p:nvSpPr>
        <p:spPr>
          <a:xfrm rot="5400000">
            <a:off x="6366939" y="1687182"/>
            <a:ext cx="3265320" cy="8053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30"/>
          <p:cNvSpPr txBox="1">
            <a:spLocks noGrp="1"/>
          </p:cNvSpPr>
          <p:nvPr>
            <p:ph type="body" idx="1"/>
          </p:nvPr>
        </p:nvSpPr>
        <p:spPr>
          <a:xfrm rot="5400000">
            <a:off x="1839022" y="-871583"/>
            <a:ext cx="3994942" cy="665250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lt1"/>
              </a:buClr>
              <a:buSzPts val="1800"/>
              <a:buChar char="•"/>
              <a:defRPr/>
            </a:lvl6pPr>
            <a:lvl7pPr marL="3200400" lvl="6" indent="-342900" algn="l">
              <a:lnSpc>
                <a:spcPct val="90000"/>
              </a:lnSpc>
              <a:spcBef>
                <a:spcPts val="375"/>
              </a:spcBef>
              <a:spcAft>
                <a:spcPts val="0"/>
              </a:spcAft>
              <a:buClr>
                <a:schemeClr val="lt1"/>
              </a:buClr>
              <a:buSzPts val="1800"/>
              <a:buChar char="•"/>
              <a:defRPr/>
            </a:lvl7pPr>
            <a:lvl8pPr marL="3657600" lvl="7" indent="-342900" algn="l">
              <a:lnSpc>
                <a:spcPct val="90000"/>
              </a:lnSpc>
              <a:spcBef>
                <a:spcPts val="375"/>
              </a:spcBef>
              <a:spcAft>
                <a:spcPts val="0"/>
              </a:spcAft>
              <a:buClr>
                <a:schemeClr val="lt1"/>
              </a:buClr>
              <a:buSzPts val="1800"/>
              <a:buChar char="•"/>
              <a:defRPr/>
            </a:lvl8pPr>
            <a:lvl9pPr marL="4114800" lvl="8" indent="-342900" algn="l">
              <a:lnSpc>
                <a:spcPct val="90000"/>
              </a:lnSpc>
              <a:spcBef>
                <a:spcPts val="375"/>
              </a:spcBef>
              <a:spcAft>
                <a:spcPts val="0"/>
              </a:spcAft>
              <a:buClr>
                <a:schemeClr val="lt1"/>
              </a:buClr>
              <a:buSzPts val="1800"/>
              <a:buChar char="•"/>
              <a:defRPr/>
            </a:lvl9pPr>
          </a:lstStyle>
          <a:p>
            <a:endParaRPr/>
          </a:p>
        </p:txBody>
      </p:sp>
      <p:sp>
        <p:nvSpPr>
          <p:cNvPr id="240" name="Google Shape;240;p30"/>
          <p:cNvSpPr txBox="1">
            <a:spLocks noGrp="1"/>
          </p:cNvSpPr>
          <p:nvPr>
            <p:ph type="dt" idx="10"/>
          </p:nvPr>
        </p:nvSpPr>
        <p:spPr>
          <a:xfrm>
            <a:off x="5105344" y="4452141"/>
            <a:ext cx="2057400" cy="273844"/>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30"/>
          <p:cNvSpPr txBox="1">
            <a:spLocks noGrp="1"/>
          </p:cNvSpPr>
          <p:nvPr>
            <p:ph type="ftr" idx="11"/>
          </p:nvPr>
        </p:nvSpPr>
        <p:spPr>
          <a:xfrm>
            <a:off x="510241" y="4452141"/>
            <a:ext cx="4595104"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p30"/>
          <p:cNvSpPr txBox="1">
            <a:spLocks noGrp="1"/>
          </p:cNvSpPr>
          <p:nvPr>
            <p:ph type="sldNum" idx="12"/>
          </p:nvPr>
        </p:nvSpPr>
        <p:spPr>
          <a:xfrm>
            <a:off x="7573163" y="4048975"/>
            <a:ext cx="865613" cy="818092"/>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2CEAE0"/>
            </a:gs>
            <a:gs pos="50000">
              <a:srgbClr val="1FAAC6"/>
            </a:gs>
            <a:gs pos="100000">
              <a:srgbClr val="0A2161"/>
            </a:gs>
          </a:gsLst>
          <a:lin ang="2520000" scaled="0"/>
        </a:gradFill>
        <a:effectLst/>
      </p:bgPr>
    </p:bg>
    <p:spTree>
      <p:nvGrpSpPr>
        <p:cNvPr id="1" name="Shape 50"/>
        <p:cNvGrpSpPr/>
        <p:nvPr/>
      </p:nvGrpSpPr>
      <p:grpSpPr>
        <a:xfrm>
          <a:off x="0" y="0"/>
          <a:ext cx="0" cy="0"/>
          <a:chOff x="0" y="0"/>
          <a:chExt cx="0" cy="0"/>
        </a:xfrm>
      </p:grpSpPr>
      <p:pic>
        <p:nvPicPr>
          <p:cNvPr id="51" name="Google Shape;51;p13" descr="hashOverlay-FullResolve.png"/>
          <p:cNvPicPr preferRelativeResize="0"/>
          <p:nvPr/>
        </p:nvPicPr>
        <p:blipFill rotWithShape="1">
          <a:blip r:embed="rId19">
            <a:alphaModFix amt="10000"/>
          </a:blip>
          <a:srcRect/>
          <a:stretch/>
        </p:blipFill>
        <p:spPr>
          <a:xfrm>
            <a:off x="0" y="0"/>
            <a:ext cx="9144000" cy="5143500"/>
          </a:xfrm>
          <a:prstGeom prst="rect">
            <a:avLst/>
          </a:prstGeom>
          <a:noFill/>
          <a:ln>
            <a:noFill/>
          </a:ln>
        </p:spPr>
      </p:pic>
      <p:sp>
        <p:nvSpPr>
          <p:cNvPr id="52" name="Google Shape;52;p13"/>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700"/>
              <a:buFont typeface="Trebuchet MS"/>
              <a:buNone/>
              <a:defRPr sz="27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3"/>
          <p:cNvSpPr txBox="1">
            <a:spLocks noGrp="1"/>
          </p:cNvSpPr>
          <p:nvPr>
            <p:ph type="body" idx="1"/>
          </p:nvPr>
        </p:nvSpPr>
        <p:spPr>
          <a:xfrm>
            <a:off x="510241" y="1752655"/>
            <a:ext cx="7210396" cy="2699487"/>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90000"/>
              </a:lnSpc>
              <a:spcBef>
                <a:spcPts val="75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1pPr>
            <a:lvl2pPr marL="914400" marR="0" lvl="1"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Trebuchet MS"/>
                <a:ea typeface="Trebuchet MS"/>
                <a:cs typeface="Trebuchet MS"/>
                <a:sym typeface="Trebuchet MS"/>
              </a:defRPr>
            </a:lvl2pPr>
            <a:lvl3pPr marL="1371600" marR="0" lvl="2"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Trebuchet MS"/>
                <a:ea typeface="Trebuchet MS"/>
                <a:cs typeface="Trebuchet MS"/>
                <a:sym typeface="Trebuchet MS"/>
              </a:defRPr>
            </a:lvl3pPr>
            <a:lvl4pPr marL="1828800" marR="0" lvl="3"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Trebuchet MS"/>
                <a:ea typeface="Trebuchet MS"/>
                <a:cs typeface="Trebuchet MS"/>
                <a:sym typeface="Trebuchet MS"/>
              </a:defRPr>
            </a:lvl4pPr>
            <a:lvl5pPr marL="2286000" marR="0" lvl="4"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Trebuchet MS"/>
                <a:ea typeface="Trebuchet MS"/>
                <a:cs typeface="Trebuchet MS"/>
                <a:sym typeface="Trebuchet MS"/>
              </a:defRPr>
            </a:lvl5pPr>
            <a:lvl6pPr marL="2743200" marR="0" lvl="5"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Trebuchet MS"/>
                <a:ea typeface="Trebuchet MS"/>
                <a:cs typeface="Trebuchet MS"/>
                <a:sym typeface="Trebuchet MS"/>
              </a:defRPr>
            </a:lvl6pPr>
            <a:lvl7pPr marL="3200400" marR="0" lvl="6"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Trebuchet MS"/>
                <a:ea typeface="Trebuchet MS"/>
                <a:cs typeface="Trebuchet MS"/>
                <a:sym typeface="Trebuchet MS"/>
              </a:defRPr>
            </a:lvl7pPr>
            <a:lvl8pPr marL="3657600" marR="0" lvl="7"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Trebuchet MS"/>
                <a:ea typeface="Trebuchet MS"/>
                <a:cs typeface="Trebuchet MS"/>
                <a:sym typeface="Trebuchet MS"/>
              </a:defRPr>
            </a:lvl8pPr>
            <a:lvl9pPr marL="4114800" marR="0" lvl="8"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Trebuchet MS"/>
                <a:ea typeface="Trebuchet MS"/>
                <a:cs typeface="Trebuchet MS"/>
                <a:sym typeface="Trebuchet MS"/>
              </a:defRPr>
            </a:lvl9pPr>
          </a:lstStyle>
          <a:p>
            <a:endParaRPr/>
          </a:p>
        </p:txBody>
      </p:sp>
      <p:sp>
        <p:nvSpPr>
          <p:cNvPr id="54" name="Google Shape;54;p13"/>
          <p:cNvSpPr txBox="1">
            <a:spLocks noGrp="1"/>
          </p:cNvSpPr>
          <p:nvPr>
            <p:ph type="dt" idx="10"/>
          </p:nvPr>
        </p:nvSpPr>
        <p:spPr>
          <a:xfrm>
            <a:off x="5663236" y="4452141"/>
            <a:ext cx="2057400" cy="273844"/>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788"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788"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sldNum" idx="12"/>
          </p:nvPr>
        </p:nvSpPr>
        <p:spPr>
          <a:xfrm>
            <a:off x="8047092" y="564921"/>
            <a:ext cx="865613" cy="81809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700"/>
              <a:buFont typeface="Arial"/>
              <a:buNone/>
              <a:defRPr sz="2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eat-asap.netlify.app/"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46.sv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1" descr="A red sign with white text&#10;&#10;Description automatically generated"/>
          <p:cNvPicPr preferRelativeResize="0"/>
          <p:nvPr/>
        </p:nvPicPr>
        <p:blipFill rotWithShape="1">
          <a:blip r:embed="rId3">
            <a:alphaModFix/>
          </a:blip>
          <a:srcRect/>
          <a:stretch/>
        </p:blipFill>
        <p:spPr>
          <a:xfrm>
            <a:off x="4428338" y="2142202"/>
            <a:ext cx="855969" cy="859093"/>
          </a:xfrm>
          <a:prstGeom prst="rect">
            <a:avLst/>
          </a:prstGeom>
          <a:noFill/>
          <a:ln>
            <a:noFill/>
          </a:ln>
        </p:spPr>
      </p:pic>
      <p:pic>
        <p:nvPicPr>
          <p:cNvPr id="248" name="Google Shape;248;p31"/>
          <p:cNvPicPr preferRelativeResize="0"/>
          <p:nvPr/>
        </p:nvPicPr>
        <p:blipFill rotWithShape="1">
          <a:blip r:embed="rId4">
            <a:alphaModFix/>
          </a:blip>
          <a:srcRect/>
          <a:stretch/>
        </p:blipFill>
        <p:spPr>
          <a:xfrm>
            <a:off x="3309937" y="1512093"/>
            <a:ext cx="2524125" cy="211931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0"/>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r>
              <a:rPr lang="en-US" b="1" dirty="0">
                <a:solidFill>
                  <a:srgbClr val="F26722"/>
                </a:solidFill>
              </a:rPr>
              <a:t>The Waiting Game</a:t>
            </a:r>
          </a:p>
        </p:txBody>
      </p:sp>
      <p:sp>
        <p:nvSpPr>
          <p:cNvPr id="329" name="Google Shape;329;p40"/>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30" name="Google Shape;330;p40"/>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Probl.</a:t>
            </a:r>
            <a:endParaRPr/>
          </a:p>
        </p:txBody>
      </p:sp>
      <p:pic>
        <p:nvPicPr>
          <p:cNvPr id="3" name="Picture 2" descr="A large group of people sitting at tables and a hourglass&#10;&#10;Description automatically generated">
            <a:extLst>
              <a:ext uri="{FF2B5EF4-FFF2-40B4-BE49-F238E27FC236}">
                <a16:creationId xmlns:a16="http://schemas.microsoft.com/office/drawing/2014/main" id="{739C9CAE-F376-0D0C-2FDF-D7F1BA6661A2}"/>
              </a:ext>
            </a:extLst>
          </p:cNvPr>
          <p:cNvPicPr>
            <a:picLocks noChangeAspect="1"/>
          </p:cNvPicPr>
          <p:nvPr/>
        </p:nvPicPr>
        <p:blipFill>
          <a:blip r:embed="rId3"/>
          <a:stretch>
            <a:fillRect/>
          </a:stretch>
        </p:blipFill>
        <p:spPr>
          <a:xfrm>
            <a:off x="2305631" y="1693107"/>
            <a:ext cx="4532737" cy="259013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r>
              <a:rPr lang="en-US" b="1" dirty="0">
                <a:solidFill>
                  <a:srgbClr val="F26722"/>
                </a:solidFill>
              </a:rPr>
              <a:t>The Complexity of Choices</a:t>
            </a:r>
          </a:p>
        </p:txBody>
      </p:sp>
      <p:sp>
        <p:nvSpPr>
          <p:cNvPr id="337" name="Google Shape;337;p41"/>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38" name="Google Shape;338;p41"/>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Probl.</a:t>
            </a:r>
            <a:endParaRPr/>
          </a:p>
        </p:txBody>
      </p:sp>
      <p:pic>
        <p:nvPicPr>
          <p:cNvPr id="3" name="Picture 2" descr="A person sitting at a table looking at a large poster&#10;&#10;Description automatically generated">
            <a:extLst>
              <a:ext uri="{FF2B5EF4-FFF2-40B4-BE49-F238E27FC236}">
                <a16:creationId xmlns:a16="http://schemas.microsoft.com/office/drawing/2014/main" id="{4E1B7115-56FD-A3C7-5ED3-FD4EB5AEE2AB}"/>
              </a:ext>
            </a:extLst>
          </p:cNvPr>
          <p:cNvPicPr>
            <a:picLocks noChangeAspect="1"/>
          </p:cNvPicPr>
          <p:nvPr/>
        </p:nvPicPr>
        <p:blipFill>
          <a:blip r:embed="rId3"/>
          <a:stretch>
            <a:fillRect/>
          </a:stretch>
        </p:blipFill>
        <p:spPr>
          <a:xfrm>
            <a:off x="2222433" y="1766923"/>
            <a:ext cx="4699133" cy="268521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2"/>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r>
              <a:rPr lang="en-US" b="1" dirty="0">
                <a:solidFill>
                  <a:srgbClr val="F26722"/>
                </a:solidFill>
              </a:rPr>
              <a:t>The Ripple Effect on Restaurants</a:t>
            </a:r>
          </a:p>
        </p:txBody>
      </p:sp>
      <p:sp>
        <p:nvSpPr>
          <p:cNvPr id="345" name="Google Shape;345;p42"/>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46" name="Google Shape;346;p42"/>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Probl.</a:t>
            </a:r>
            <a:endParaRPr/>
          </a:p>
        </p:txBody>
      </p:sp>
      <p:pic>
        <p:nvPicPr>
          <p:cNvPr id="3" name="Picture 2" descr="A group of people sitting at tables in a restaurant&#10;&#10;Description automatically generated">
            <a:extLst>
              <a:ext uri="{FF2B5EF4-FFF2-40B4-BE49-F238E27FC236}">
                <a16:creationId xmlns:a16="http://schemas.microsoft.com/office/drawing/2014/main" id="{3B2FEBD8-F7DA-BE5E-01B9-375B97DC0B94}"/>
              </a:ext>
            </a:extLst>
          </p:cNvPr>
          <p:cNvPicPr>
            <a:picLocks noChangeAspect="1"/>
          </p:cNvPicPr>
          <p:nvPr/>
        </p:nvPicPr>
        <p:blipFill>
          <a:blip r:embed="rId3"/>
          <a:stretch>
            <a:fillRect/>
          </a:stretch>
        </p:blipFill>
        <p:spPr>
          <a:xfrm>
            <a:off x="1994921" y="1506908"/>
            <a:ext cx="5154157" cy="294523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3"/>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r>
              <a:rPr lang="en-US" b="1" dirty="0">
                <a:solidFill>
                  <a:srgbClr val="F26722"/>
                </a:solidFill>
              </a:rPr>
              <a:t>The Diner's Dilemma</a:t>
            </a:r>
          </a:p>
        </p:txBody>
      </p:sp>
      <p:sp>
        <p:nvSpPr>
          <p:cNvPr id="353" name="Google Shape;353;p43"/>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54" name="Google Shape;354;p43"/>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Probl.</a:t>
            </a:r>
            <a:endParaRPr/>
          </a:p>
        </p:txBody>
      </p:sp>
      <p:pic>
        <p:nvPicPr>
          <p:cNvPr id="3" name="Picture 2" descr="A person sitting at a table with a table full of food&#10;&#10;Description automatically generated">
            <a:extLst>
              <a:ext uri="{FF2B5EF4-FFF2-40B4-BE49-F238E27FC236}">
                <a16:creationId xmlns:a16="http://schemas.microsoft.com/office/drawing/2014/main" id="{948910E4-46DF-F316-C7FF-918BD935832F}"/>
              </a:ext>
            </a:extLst>
          </p:cNvPr>
          <p:cNvPicPr>
            <a:picLocks noChangeAspect="1"/>
          </p:cNvPicPr>
          <p:nvPr/>
        </p:nvPicPr>
        <p:blipFill>
          <a:blip r:embed="rId3"/>
          <a:stretch>
            <a:fillRect/>
          </a:stretch>
        </p:blipFill>
        <p:spPr>
          <a:xfrm>
            <a:off x="2049076" y="1568799"/>
            <a:ext cx="5045848" cy="288334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4"/>
          <p:cNvSpPr txBox="1">
            <a:spLocks noGrp="1"/>
          </p:cNvSpPr>
          <p:nvPr>
            <p:ph type="ctrTitle"/>
          </p:nvPr>
        </p:nvSpPr>
        <p:spPr>
          <a:xfrm>
            <a:off x="161233" y="2273009"/>
            <a:ext cx="6108101" cy="597482"/>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23456"/>
              <a:buFont typeface="Calibri"/>
              <a:buNone/>
            </a:pPr>
            <a:r>
              <a:rPr lang="en">
                <a:solidFill>
                  <a:srgbClr val="F26722"/>
                </a:solidFill>
              </a:rPr>
              <a:t>Idea Tech</a:t>
            </a:r>
            <a:endParaRPr>
              <a:solidFill>
                <a:srgbClr val="F26722"/>
              </a:solidFill>
            </a:endParaRPr>
          </a:p>
        </p:txBody>
      </p:sp>
      <p:sp>
        <p:nvSpPr>
          <p:cNvPr id="360" name="Google Shape;360;p44"/>
          <p:cNvSpPr txBox="1">
            <a:spLocks noGrp="1"/>
          </p:cNvSpPr>
          <p:nvPr>
            <p:ph type="subTitle" idx="1"/>
          </p:nvPr>
        </p:nvSpPr>
        <p:spPr>
          <a:xfrm>
            <a:off x="7001093" y="2426762"/>
            <a:ext cx="1981674" cy="289976"/>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800"/>
              <a:buNone/>
            </a:pPr>
            <a:r>
              <a:rPr lang="en"/>
              <a:t>3/8</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5"/>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Team Collaboration and Support</a:t>
            </a:r>
            <a:endParaRPr>
              <a:solidFill>
                <a:srgbClr val="F26722"/>
              </a:solidFill>
            </a:endParaRPr>
          </a:p>
        </p:txBody>
      </p:sp>
      <p:sp>
        <p:nvSpPr>
          <p:cNvPr id="367" name="Google Shape;367;p45"/>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68" name="Google Shape;368;p45"/>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75000" lnSpcReduction="20000"/>
          </a:bodyPr>
          <a:lstStyle/>
          <a:p>
            <a:pPr marL="0" marR="0" lvl="0" indent="0" algn="ctr" rtl="0">
              <a:lnSpc>
                <a:spcPct val="90000"/>
              </a:lnSpc>
              <a:spcBef>
                <a:spcPts val="0"/>
              </a:spcBef>
              <a:spcAft>
                <a:spcPts val="0"/>
              </a:spcAft>
              <a:buClr>
                <a:schemeClr val="dk1"/>
              </a:buClr>
              <a:buSzPct val="222222"/>
              <a:buFont typeface="Calibri"/>
              <a:buNone/>
            </a:pPr>
            <a:r>
              <a:rPr lang="en" sz="2700" b="0" i="0" u="none" strike="noStrike" cap="none">
                <a:solidFill>
                  <a:schemeClr val="lt1"/>
                </a:solidFill>
                <a:latin typeface="Trebuchet MS"/>
                <a:ea typeface="Trebuchet MS"/>
                <a:cs typeface="Trebuchet MS"/>
                <a:sym typeface="Trebuchet MS"/>
              </a:rPr>
              <a:t>IdeaTech</a:t>
            </a:r>
            <a:endParaRPr sz="2700" b="0" i="0" u="none" strike="noStrike" cap="none">
              <a:solidFill>
                <a:schemeClr val="lt1"/>
              </a:solidFill>
              <a:latin typeface="Trebuchet MS"/>
              <a:ea typeface="Trebuchet MS"/>
              <a:cs typeface="Trebuchet MS"/>
              <a:sym typeface="Trebuchet MS"/>
            </a:endParaRPr>
          </a:p>
        </p:txBody>
      </p:sp>
      <p:pic>
        <p:nvPicPr>
          <p:cNvPr id="3" name="Picture 2" descr="A group of people sitting at a table with a light bulb above them&#10;&#10;Description automatically generated">
            <a:extLst>
              <a:ext uri="{FF2B5EF4-FFF2-40B4-BE49-F238E27FC236}">
                <a16:creationId xmlns:a16="http://schemas.microsoft.com/office/drawing/2014/main" id="{D04C8B2C-4ED3-4867-65B2-274235B3EEB5}"/>
              </a:ext>
            </a:extLst>
          </p:cNvPr>
          <p:cNvPicPr>
            <a:picLocks noChangeAspect="1"/>
          </p:cNvPicPr>
          <p:nvPr/>
        </p:nvPicPr>
        <p:blipFill>
          <a:blip r:embed="rId3"/>
          <a:stretch>
            <a:fillRect/>
          </a:stretch>
        </p:blipFill>
        <p:spPr>
          <a:xfrm>
            <a:off x="2076791" y="1600473"/>
            <a:ext cx="4990418" cy="285166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6"/>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GitHub for Organization and Coordination</a:t>
            </a:r>
            <a:endParaRPr>
              <a:solidFill>
                <a:srgbClr val="F26722"/>
              </a:solidFill>
            </a:endParaRPr>
          </a:p>
        </p:txBody>
      </p:sp>
      <p:sp>
        <p:nvSpPr>
          <p:cNvPr id="377" name="Google Shape;377;p46"/>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78" name="Google Shape;378;p46"/>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75000" lnSpcReduction="20000"/>
          </a:bodyPr>
          <a:lstStyle/>
          <a:p>
            <a:pPr marL="0" marR="0" lvl="0" indent="0" algn="ctr" rtl="0">
              <a:lnSpc>
                <a:spcPct val="90000"/>
              </a:lnSpc>
              <a:spcBef>
                <a:spcPts val="0"/>
              </a:spcBef>
              <a:spcAft>
                <a:spcPts val="0"/>
              </a:spcAft>
              <a:buClr>
                <a:schemeClr val="dk1"/>
              </a:buClr>
              <a:buSzPct val="222222"/>
              <a:buFont typeface="Calibri"/>
              <a:buNone/>
            </a:pPr>
            <a:r>
              <a:rPr lang="en" sz="2700" b="0" i="0" u="none" strike="noStrike" cap="none">
                <a:solidFill>
                  <a:schemeClr val="lt1"/>
                </a:solidFill>
                <a:latin typeface="Trebuchet MS"/>
                <a:ea typeface="Trebuchet MS"/>
                <a:cs typeface="Trebuchet MS"/>
                <a:sym typeface="Trebuchet MS"/>
              </a:rPr>
              <a:t>IdeaTech</a:t>
            </a:r>
            <a:endParaRPr sz="2700" b="0" i="0" u="none" strike="noStrike" cap="none">
              <a:solidFill>
                <a:schemeClr val="lt1"/>
              </a:solidFill>
              <a:latin typeface="Trebuchet MS"/>
              <a:ea typeface="Trebuchet MS"/>
              <a:cs typeface="Trebuchet MS"/>
              <a:sym typeface="Trebuchet MS"/>
            </a:endParaRPr>
          </a:p>
        </p:txBody>
      </p:sp>
      <p:pic>
        <p:nvPicPr>
          <p:cNvPr id="3" name="Picture 2" descr="A group of people working on computers&#10;&#10;Description automatically generated">
            <a:extLst>
              <a:ext uri="{FF2B5EF4-FFF2-40B4-BE49-F238E27FC236}">
                <a16:creationId xmlns:a16="http://schemas.microsoft.com/office/drawing/2014/main" id="{89AA3F0D-E3E7-D55F-C5E0-FBC1317403F0}"/>
              </a:ext>
            </a:extLst>
          </p:cNvPr>
          <p:cNvPicPr>
            <a:picLocks noChangeAspect="1"/>
          </p:cNvPicPr>
          <p:nvPr/>
        </p:nvPicPr>
        <p:blipFill>
          <a:blip r:embed="rId3"/>
          <a:stretch>
            <a:fillRect/>
          </a:stretch>
        </p:blipFill>
        <p:spPr>
          <a:xfrm>
            <a:off x="2171103" y="1545777"/>
            <a:ext cx="5086135" cy="29063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7"/>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Project File Structure and UI/UX Design</a:t>
            </a:r>
            <a:endParaRPr>
              <a:solidFill>
                <a:srgbClr val="F26722"/>
              </a:solidFill>
            </a:endParaRPr>
          </a:p>
        </p:txBody>
      </p:sp>
      <p:pic>
        <p:nvPicPr>
          <p:cNvPr id="385" name="Google Shape;385;p47"/>
          <p:cNvPicPr preferRelativeResize="0"/>
          <p:nvPr/>
        </p:nvPicPr>
        <p:blipFill rotWithShape="1">
          <a:blip r:embed="rId3">
            <a:alphaModFix/>
          </a:blip>
          <a:srcRect/>
          <a:stretch/>
        </p:blipFill>
        <p:spPr>
          <a:xfrm>
            <a:off x="3285766" y="1586352"/>
            <a:ext cx="2093759" cy="2865789"/>
          </a:xfrm>
          <a:prstGeom prst="rect">
            <a:avLst/>
          </a:prstGeom>
          <a:noFill/>
          <a:ln>
            <a:noFill/>
          </a:ln>
        </p:spPr>
      </p:pic>
      <p:sp>
        <p:nvSpPr>
          <p:cNvPr id="386" name="Google Shape;386;p47"/>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87" name="Google Shape;387;p47"/>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75000" lnSpcReduction="20000"/>
          </a:bodyPr>
          <a:lstStyle/>
          <a:p>
            <a:pPr marL="0" marR="0" lvl="0" indent="0" algn="ctr" rtl="0">
              <a:lnSpc>
                <a:spcPct val="90000"/>
              </a:lnSpc>
              <a:spcBef>
                <a:spcPts val="0"/>
              </a:spcBef>
              <a:spcAft>
                <a:spcPts val="0"/>
              </a:spcAft>
              <a:buClr>
                <a:schemeClr val="dk1"/>
              </a:buClr>
              <a:buSzPct val="222222"/>
              <a:buFont typeface="Calibri"/>
              <a:buNone/>
            </a:pPr>
            <a:r>
              <a:rPr lang="en" sz="2700" b="0" i="0" u="none" strike="noStrike" cap="none">
                <a:solidFill>
                  <a:schemeClr val="lt1"/>
                </a:solidFill>
                <a:latin typeface="Trebuchet MS"/>
                <a:ea typeface="Trebuchet MS"/>
                <a:cs typeface="Trebuchet MS"/>
                <a:sym typeface="Trebuchet MS"/>
              </a:rPr>
              <a:t>IdeaTech</a:t>
            </a:r>
            <a:endParaRPr sz="27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8"/>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Learning and Growth</a:t>
            </a:r>
            <a:endParaRPr>
              <a:solidFill>
                <a:srgbClr val="F26722"/>
              </a:solidFill>
            </a:endParaRPr>
          </a:p>
        </p:txBody>
      </p:sp>
      <p:sp>
        <p:nvSpPr>
          <p:cNvPr id="394" name="Google Shape;394;p48"/>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95" name="Google Shape;395;p48"/>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75000" lnSpcReduction="20000"/>
          </a:bodyPr>
          <a:lstStyle/>
          <a:p>
            <a:pPr marL="0" marR="0" lvl="0" indent="0" algn="ctr" rtl="0">
              <a:lnSpc>
                <a:spcPct val="90000"/>
              </a:lnSpc>
              <a:spcBef>
                <a:spcPts val="0"/>
              </a:spcBef>
              <a:spcAft>
                <a:spcPts val="0"/>
              </a:spcAft>
              <a:buClr>
                <a:schemeClr val="dk1"/>
              </a:buClr>
              <a:buSzPct val="222222"/>
              <a:buFont typeface="Calibri"/>
              <a:buNone/>
            </a:pPr>
            <a:r>
              <a:rPr lang="en" sz="2700" b="0" i="0" u="none" strike="noStrike" cap="none">
                <a:solidFill>
                  <a:schemeClr val="lt1"/>
                </a:solidFill>
                <a:latin typeface="Trebuchet MS"/>
                <a:ea typeface="Trebuchet MS"/>
                <a:cs typeface="Trebuchet MS"/>
                <a:sym typeface="Trebuchet MS"/>
              </a:rPr>
              <a:t>IdeaTech</a:t>
            </a:r>
            <a:endParaRPr sz="2700" b="0" i="0" u="none" strike="noStrike" cap="none">
              <a:solidFill>
                <a:schemeClr val="lt1"/>
              </a:solidFill>
              <a:latin typeface="Trebuchet MS"/>
              <a:ea typeface="Trebuchet MS"/>
              <a:cs typeface="Trebuchet MS"/>
              <a:sym typeface="Trebuchet MS"/>
            </a:endParaRPr>
          </a:p>
        </p:txBody>
      </p:sp>
      <p:pic>
        <p:nvPicPr>
          <p:cNvPr id="3" name="Picture 2" descr="A group of people in an office&#10;&#10;Description automatically generated">
            <a:extLst>
              <a:ext uri="{FF2B5EF4-FFF2-40B4-BE49-F238E27FC236}">
                <a16:creationId xmlns:a16="http://schemas.microsoft.com/office/drawing/2014/main" id="{E781F657-D0FD-BC9B-18DB-17A96645DEE9}"/>
              </a:ext>
            </a:extLst>
          </p:cNvPr>
          <p:cNvPicPr>
            <a:picLocks noChangeAspect="1"/>
          </p:cNvPicPr>
          <p:nvPr/>
        </p:nvPicPr>
        <p:blipFill>
          <a:blip r:embed="rId3"/>
          <a:stretch>
            <a:fillRect/>
          </a:stretch>
        </p:blipFill>
        <p:spPr>
          <a:xfrm>
            <a:off x="2096103" y="1622544"/>
            <a:ext cx="4951794" cy="282959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9"/>
          <p:cNvSpPr txBox="1">
            <a:spLocks noGrp="1"/>
          </p:cNvSpPr>
          <p:nvPr>
            <p:ph type="ctrTitle"/>
          </p:nvPr>
        </p:nvSpPr>
        <p:spPr>
          <a:xfrm>
            <a:off x="161233" y="2273009"/>
            <a:ext cx="6108101" cy="597482"/>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23456"/>
              <a:buFont typeface="Calibri"/>
              <a:buNone/>
            </a:pPr>
            <a:r>
              <a:rPr lang="en">
                <a:solidFill>
                  <a:srgbClr val="F26722"/>
                </a:solidFill>
              </a:rPr>
              <a:t>Personal Contributions</a:t>
            </a:r>
            <a:endParaRPr>
              <a:solidFill>
                <a:srgbClr val="F26722"/>
              </a:solidFill>
            </a:endParaRPr>
          </a:p>
        </p:txBody>
      </p:sp>
      <p:sp>
        <p:nvSpPr>
          <p:cNvPr id="401" name="Google Shape;401;p49"/>
          <p:cNvSpPr txBox="1"/>
          <p:nvPr/>
        </p:nvSpPr>
        <p:spPr>
          <a:xfrm>
            <a:off x="7447937" y="2377694"/>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4/8</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2" descr="A red sign with white text&#10;&#10;Description automatically generated"/>
          <p:cNvPicPr preferRelativeResize="0"/>
          <p:nvPr/>
        </p:nvPicPr>
        <p:blipFill rotWithShape="1">
          <a:blip r:embed="rId3">
            <a:alphaModFix/>
          </a:blip>
          <a:srcRect/>
          <a:stretch/>
        </p:blipFill>
        <p:spPr>
          <a:xfrm>
            <a:off x="4369344" y="3451122"/>
            <a:ext cx="1326202" cy="1331042"/>
          </a:xfrm>
          <a:prstGeom prst="rect">
            <a:avLst/>
          </a:prstGeom>
          <a:noFill/>
          <a:ln>
            <a:noFill/>
          </a:ln>
        </p:spPr>
      </p:pic>
      <p:pic>
        <p:nvPicPr>
          <p:cNvPr id="254" name="Google Shape;254;p32"/>
          <p:cNvPicPr preferRelativeResize="0"/>
          <p:nvPr/>
        </p:nvPicPr>
        <p:blipFill rotWithShape="1">
          <a:blip r:embed="rId4">
            <a:alphaModFix/>
          </a:blip>
          <a:srcRect/>
          <a:stretch/>
        </p:blipFill>
        <p:spPr>
          <a:xfrm>
            <a:off x="3309937" y="1512093"/>
            <a:ext cx="2524125" cy="211931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advTm="30000">
        <p159:morph option="byChar"/>
      </p:transition>
    </mc:Choice>
    <mc:Fallback>
      <p:transition advTm="3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0"/>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a:solidFill>
                  <a:srgbClr val="F26722"/>
                </a:solidFill>
              </a:rPr>
              <a:t>Team Members</a:t>
            </a:r>
            <a:endParaRPr/>
          </a:p>
        </p:txBody>
      </p:sp>
      <p:grpSp>
        <p:nvGrpSpPr>
          <p:cNvPr id="407" name="Google Shape;407;p50"/>
          <p:cNvGrpSpPr/>
          <p:nvPr/>
        </p:nvGrpSpPr>
        <p:grpSpPr>
          <a:xfrm>
            <a:off x="3018208" y="1779648"/>
            <a:ext cx="2876539" cy="2876539"/>
            <a:chOff x="2282449" y="26994"/>
            <a:chExt cx="2645496" cy="2645496"/>
          </a:xfrm>
        </p:grpSpPr>
        <p:sp>
          <p:nvSpPr>
            <p:cNvPr id="408" name="Google Shape;408;p50"/>
            <p:cNvSpPr/>
            <p:nvPr/>
          </p:nvSpPr>
          <p:spPr>
            <a:xfrm>
              <a:off x="2903331" y="26994"/>
              <a:ext cx="1403732" cy="1403732"/>
            </a:xfrm>
            <a:prstGeom prst="ellipse">
              <a:avLst/>
            </a:prstGeom>
            <a:solidFill>
              <a:srgbClr val="37CCE6">
                <a:alpha val="49803"/>
              </a:srgbClr>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0"/>
            <p:cNvSpPr txBox="1"/>
            <p:nvPr/>
          </p:nvSpPr>
          <p:spPr>
            <a:xfrm>
              <a:off x="3065300" y="215958"/>
              <a:ext cx="1079794" cy="4454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chemeClr val="lt1"/>
                  </a:solidFill>
                  <a:latin typeface="Arial"/>
                  <a:ea typeface="Arial"/>
                  <a:cs typeface="Arial"/>
                  <a:sym typeface="Arial"/>
                </a:rPr>
                <a:t>Solomon</a:t>
              </a:r>
              <a:endParaRPr/>
            </a:p>
          </p:txBody>
        </p:sp>
        <p:sp>
          <p:nvSpPr>
            <p:cNvPr id="410" name="Google Shape;410;p50"/>
            <p:cNvSpPr/>
            <p:nvPr/>
          </p:nvSpPr>
          <p:spPr>
            <a:xfrm>
              <a:off x="3524213" y="647876"/>
              <a:ext cx="1403732" cy="1403732"/>
            </a:xfrm>
            <a:prstGeom prst="ellipse">
              <a:avLst/>
            </a:prstGeom>
            <a:solidFill>
              <a:srgbClr val="37CCE6">
                <a:alpha val="49803"/>
              </a:srgbClr>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0"/>
            <p:cNvSpPr txBox="1"/>
            <p:nvPr/>
          </p:nvSpPr>
          <p:spPr>
            <a:xfrm>
              <a:off x="4280069" y="809845"/>
              <a:ext cx="539897" cy="107979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chemeClr val="lt1"/>
                  </a:solidFill>
                  <a:latin typeface="Arial"/>
                  <a:ea typeface="Arial"/>
                  <a:cs typeface="Arial"/>
                  <a:sym typeface="Arial"/>
                </a:rPr>
                <a:t>Chen</a:t>
              </a:r>
              <a:endParaRPr/>
            </a:p>
          </p:txBody>
        </p:sp>
        <p:sp>
          <p:nvSpPr>
            <p:cNvPr id="412" name="Google Shape;412;p50"/>
            <p:cNvSpPr/>
            <p:nvPr/>
          </p:nvSpPr>
          <p:spPr>
            <a:xfrm>
              <a:off x="2903331" y="1268758"/>
              <a:ext cx="1403732" cy="1403732"/>
            </a:xfrm>
            <a:prstGeom prst="ellipse">
              <a:avLst/>
            </a:prstGeom>
            <a:solidFill>
              <a:srgbClr val="37CCE6">
                <a:alpha val="49803"/>
              </a:srgbClr>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0"/>
            <p:cNvSpPr txBox="1"/>
            <p:nvPr/>
          </p:nvSpPr>
          <p:spPr>
            <a:xfrm>
              <a:off x="3065300" y="2038111"/>
              <a:ext cx="1079794" cy="4454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chemeClr val="lt1"/>
                  </a:solidFill>
                  <a:latin typeface="Arial"/>
                  <a:ea typeface="Arial"/>
                  <a:cs typeface="Arial"/>
                  <a:sym typeface="Arial"/>
                </a:rPr>
                <a:t>Kawthar</a:t>
              </a:r>
              <a:endParaRPr/>
            </a:p>
          </p:txBody>
        </p:sp>
        <p:sp>
          <p:nvSpPr>
            <p:cNvPr id="414" name="Google Shape;414;p50"/>
            <p:cNvSpPr/>
            <p:nvPr/>
          </p:nvSpPr>
          <p:spPr>
            <a:xfrm>
              <a:off x="2282449" y="647876"/>
              <a:ext cx="1403732" cy="1403732"/>
            </a:xfrm>
            <a:prstGeom prst="ellipse">
              <a:avLst/>
            </a:prstGeom>
            <a:solidFill>
              <a:srgbClr val="37CCE6">
                <a:alpha val="49803"/>
              </a:srgbClr>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0"/>
            <p:cNvSpPr txBox="1"/>
            <p:nvPr/>
          </p:nvSpPr>
          <p:spPr>
            <a:xfrm>
              <a:off x="2390429" y="809845"/>
              <a:ext cx="539897" cy="107979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 sz="1700" b="0" i="0" u="none" strike="noStrike" cap="none">
                  <a:solidFill>
                    <a:schemeClr val="lt1"/>
                  </a:solidFill>
                  <a:latin typeface="Arial"/>
                  <a:ea typeface="Arial"/>
                  <a:cs typeface="Arial"/>
                  <a:sym typeface="Arial"/>
                </a:rPr>
                <a:t>Ashot</a:t>
              </a:r>
              <a:endParaRPr/>
            </a:p>
          </p:txBody>
        </p:sp>
      </p:grpSp>
      <p:sp>
        <p:nvSpPr>
          <p:cNvPr id="416" name="Google Shape;416;p50"/>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417" name="Google Shape;417;p50"/>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52499" lnSpcReduction="20000"/>
          </a:bodyPr>
          <a:lstStyle/>
          <a:p>
            <a:pPr marL="0" marR="0" lvl="0" indent="0" algn="ctr" rtl="0">
              <a:lnSpc>
                <a:spcPct val="90000"/>
              </a:lnSpc>
              <a:spcBef>
                <a:spcPts val="0"/>
              </a:spcBef>
              <a:spcAft>
                <a:spcPts val="0"/>
              </a:spcAft>
              <a:buClr>
                <a:schemeClr val="dk1"/>
              </a:buClr>
              <a:buSzPct val="317460"/>
              <a:buFont typeface="Calibri"/>
              <a:buNone/>
            </a:pPr>
            <a:r>
              <a:rPr lang="en" sz="2700" b="0" i="0" u="none" strike="noStrike" cap="none">
                <a:solidFill>
                  <a:schemeClr val="lt1"/>
                </a:solidFill>
                <a:latin typeface="Trebuchet MS"/>
                <a:ea typeface="Trebuchet MS"/>
                <a:cs typeface="Trebuchet MS"/>
                <a:sym typeface="Trebuchet MS"/>
              </a:rPr>
              <a:t>PersoContrib</a:t>
            </a:r>
            <a:endParaRPr sz="27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1"/>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Solomon's Welcoming Trio</a:t>
            </a:r>
            <a:endParaRPr>
              <a:solidFill>
                <a:srgbClr val="F26722"/>
              </a:solidFill>
            </a:endParaRPr>
          </a:p>
        </p:txBody>
      </p:sp>
      <p:sp>
        <p:nvSpPr>
          <p:cNvPr id="424" name="Google Shape;424;p51"/>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dirty="0"/>
              <a:t>Idea Tech || Eat Asap</a:t>
            </a:r>
            <a:endParaRPr dirty="0"/>
          </a:p>
        </p:txBody>
      </p:sp>
      <p:sp>
        <p:nvSpPr>
          <p:cNvPr id="425" name="Google Shape;425;p51"/>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52499" lnSpcReduction="20000"/>
          </a:bodyPr>
          <a:lstStyle/>
          <a:p>
            <a:pPr marL="0" marR="0" lvl="0" indent="0" algn="ctr" rtl="0">
              <a:lnSpc>
                <a:spcPct val="90000"/>
              </a:lnSpc>
              <a:spcBef>
                <a:spcPts val="0"/>
              </a:spcBef>
              <a:spcAft>
                <a:spcPts val="0"/>
              </a:spcAft>
              <a:buClr>
                <a:schemeClr val="dk1"/>
              </a:buClr>
              <a:buSzPct val="317460"/>
              <a:buFont typeface="Calibri"/>
              <a:buNone/>
            </a:pPr>
            <a:r>
              <a:rPr lang="en" sz="2700" b="0" i="0" u="none" strike="noStrike" cap="none">
                <a:solidFill>
                  <a:schemeClr val="lt1"/>
                </a:solidFill>
                <a:latin typeface="Trebuchet MS"/>
                <a:ea typeface="Trebuchet MS"/>
                <a:cs typeface="Trebuchet MS"/>
                <a:sym typeface="Trebuchet MS"/>
              </a:rPr>
              <a:t>PersoContrib</a:t>
            </a:r>
            <a:endParaRPr sz="2700" b="0" i="0" u="none" strike="noStrike" cap="none">
              <a:solidFill>
                <a:schemeClr val="lt1"/>
              </a:solidFill>
              <a:latin typeface="Trebuchet MS"/>
              <a:ea typeface="Trebuchet MS"/>
              <a:cs typeface="Trebuchet MS"/>
              <a:sym typeface="Trebuchet MS"/>
            </a:endParaRPr>
          </a:p>
        </p:txBody>
      </p:sp>
      <p:pic>
        <p:nvPicPr>
          <p:cNvPr id="5" name="Picture 4" descr="A person sitting at a desk with a computer screen&#10;&#10;Description automatically generated">
            <a:extLst>
              <a:ext uri="{FF2B5EF4-FFF2-40B4-BE49-F238E27FC236}">
                <a16:creationId xmlns:a16="http://schemas.microsoft.com/office/drawing/2014/main" id="{CAAC5DC2-801B-F458-1617-3E3FDB2EB291}"/>
              </a:ext>
            </a:extLst>
          </p:cNvPr>
          <p:cNvPicPr>
            <a:picLocks noChangeAspect="1"/>
          </p:cNvPicPr>
          <p:nvPr/>
        </p:nvPicPr>
        <p:blipFill>
          <a:blip r:embed="rId3"/>
          <a:stretch>
            <a:fillRect/>
          </a:stretch>
        </p:blipFill>
        <p:spPr>
          <a:xfrm>
            <a:off x="2204840" y="1654402"/>
            <a:ext cx="4734319" cy="270532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2"/>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Chen's Checkout Processes</a:t>
            </a:r>
            <a:endParaRPr>
              <a:solidFill>
                <a:srgbClr val="F26722"/>
              </a:solidFill>
            </a:endParaRPr>
          </a:p>
        </p:txBody>
      </p:sp>
      <p:sp>
        <p:nvSpPr>
          <p:cNvPr id="431" name="Google Shape;431;p52"/>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432" name="Google Shape;432;p52"/>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52499" lnSpcReduction="20000"/>
          </a:bodyPr>
          <a:lstStyle/>
          <a:p>
            <a:pPr marL="0" marR="0" lvl="0" indent="0" algn="ctr" rtl="0">
              <a:lnSpc>
                <a:spcPct val="90000"/>
              </a:lnSpc>
              <a:spcBef>
                <a:spcPts val="0"/>
              </a:spcBef>
              <a:spcAft>
                <a:spcPts val="0"/>
              </a:spcAft>
              <a:buClr>
                <a:schemeClr val="dk1"/>
              </a:buClr>
              <a:buSzPct val="317460"/>
              <a:buFont typeface="Calibri"/>
              <a:buNone/>
            </a:pPr>
            <a:r>
              <a:rPr lang="en" sz="2700" b="0" i="0" u="none" strike="noStrike" cap="none">
                <a:solidFill>
                  <a:schemeClr val="lt1"/>
                </a:solidFill>
                <a:latin typeface="Trebuchet MS"/>
                <a:ea typeface="Trebuchet MS"/>
                <a:cs typeface="Trebuchet MS"/>
                <a:sym typeface="Trebuchet MS"/>
              </a:rPr>
              <a:t>PersoContrib</a:t>
            </a:r>
            <a:endParaRPr sz="2700" b="0" i="0" u="none" strike="noStrike" cap="none">
              <a:solidFill>
                <a:schemeClr val="lt1"/>
              </a:solidFill>
              <a:latin typeface="Trebuchet MS"/>
              <a:ea typeface="Trebuchet MS"/>
              <a:cs typeface="Trebuchet MS"/>
              <a:sym typeface="Trebuchet MS"/>
            </a:endParaRPr>
          </a:p>
        </p:txBody>
      </p:sp>
      <p:pic>
        <p:nvPicPr>
          <p:cNvPr id="433" name="Google Shape;433;p52"/>
          <p:cNvPicPr preferRelativeResize="0"/>
          <p:nvPr/>
        </p:nvPicPr>
        <p:blipFill>
          <a:blip r:embed="rId3">
            <a:alphaModFix/>
          </a:blip>
          <a:stretch>
            <a:fillRect/>
          </a:stretch>
        </p:blipFill>
        <p:spPr>
          <a:xfrm>
            <a:off x="376900" y="1705400"/>
            <a:ext cx="4172764" cy="2563402"/>
          </a:xfrm>
          <a:prstGeom prst="rect">
            <a:avLst/>
          </a:prstGeom>
          <a:noFill/>
          <a:ln>
            <a:noFill/>
          </a:ln>
        </p:spPr>
      </p:pic>
      <p:pic>
        <p:nvPicPr>
          <p:cNvPr id="434" name="Google Shape;434;p52"/>
          <p:cNvPicPr preferRelativeResize="0"/>
          <p:nvPr/>
        </p:nvPicPr>
        <p:blipFill>
          <a:blip r:embed="rId4">
            <a:alphaModFix/>
          </a:blip>
          <a:stretch>
            <a:fillRect/>
          </a:stretch>
        </p:blipFill>
        <p:spPr>
          <a:xfrm>
            <a:off x="4600777" y="1707379"/>
            <a:ext cx="4166323" cy="2559446"/>
          </a:xfrm>
          <a:prstGeom prst="rect">
            <a:avLst/>
          </a:prstGeom>
          <a:noFill/>
          <a:ln>
            <a:noFill/>
          </a:ln>
        </p:spPr>
      </p:pic>
      <p:sp>
        <p:nvSpPr>
          <p:cNvPr id="435" name="Google Shape;435;p52"/>
          <p:cNvSpPr txBox="1"/>
          <p:nvPr/>
        </p:nvSpPr>
        <p:spPr>
          <a:xfrm>
            <a:off x="1526238" y="4337775"/>
            <a:ext cx="1874100" cy="3882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800"/>
              <a:buFont typeface="Arial"/>
              <a:buNone/>
            </a:pPr>
            <a:r>
              <a:rPr lang="en" sz="1800">
                <a:solidFill>
                  <a:schemeClr val="lt1"/>
                </a:solidFill>
                <a:latin typeface="Trebuchet MS"/>
                <a:ea typeface="Trebuchet MS"/>
                <a:cs typeface="Trebuchet MS"/>
                <a:sym typeface="Trebuchet MS"/>
              </a:rPr>
              <a:t>Checkout page</a:t>
            </a:r>
            <a:endParaRPr/>
          </a:p>
        </p:txBody>
      </p:sp>
      <p:sp>
        <p:nvSpPr>
          <p:cNvPr id="436" name="Google Shape;436;p52"/>
          <p:cNvSpPr txBox="1"/>
          <p:nvPr/>
        </p:nvSpPr>
        <p:spPr>
          <a:xfrm>
            <a:off x="5846525" y="4337775"/>
            <a:ext cx="1874100" cy="3882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800"/>
              <a:buFont typeface="Arial"/>
              <a:buNone/>
            </a:pPr>
            <a:r>
              <a:rPr lang="en" sz="1800">
                <a:solidFill>
                  <a:schemeClr val="lt1"/>
                </a:solidFill>
                <a:latin typeface="Trebuchet MS"/>
                <a:ea typeface="Trebuchet MS"/>
                <a:cs typeface="Trebuchet MS"/>
                <a:sym typeface="Trebuchet MS"/>
              </a:rPr>
              <a:t>Receipt page</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3"/>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Chen's Customer Profile</a:t>
            </a:r>
            <a:endParaRPr>
              <a:solidFill>
                <a:srgbClr val="F26722"/>
              </a:solidFill>
            </a:endParaRPr>
          </a:p>
        </p:txBody>
      </p:sp>
      <p:sp>
        <p:nvSpPr>
          <p:cNvPr id="442" name="Google Shape;442;p53"/>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443" name="Google Shape;443;p53"/>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52499" lnSpcReduction="20000"/>
          </a:bodyPr>
          <a:lstStyle/>
          <a:p>
            <a:pPr marL="0" marR="0" lvl="0" indent="0" algn="ctr" rtl="0">
              <a:lnSpc>
                <a:spcPct val="90000"/>
              </a:lnSpc>
              <a:spcBef>
                <a:spcPts val="0"/>
              </a:spcBef>
              <a:spcAft>
                <a:spcPts val="0"/>
              </a:spcAft>
              <a:buClr>
                <a:schemeClr val="dk1"/>
              </a:buClr>
              <a:buSzPct val="317460"/>
              <a:buFont typeface="Calibri"/>
              <a:buNone/>
            </a:pPr>
            <a:r>
              <a:rPr lang="en" sz="2700" b="0" i="0" u="none" strike="noStrike" cap="none">
                <a:solidFill>
                  <a:schemeClr val="lt1"/>
                </a:solidFill>
                <a:latin typeface="Trebuchet MS"/>
                <a:ea typeface="Trebuchet MS"/>
                <a:cs typeface="Trebuchet MS"/>
                <a:sym typeface="Trebuchet MS"/>
              </a:rPr>
              <a:t>PersoContrib</a:t>
            </a:r>
            <a:endParaRPr sz="2700" b="0" i="0" u="none" strike="noStrike" cap="none">
              <a:solidFill>
                <a:schemeClr val="lt1"/>
              </a:solidFill>
              <a:latin typeface="Trebuchet MS"/>
              <a:ea typeface="Trebuchet MS"/>
              <a:cs typeface="Trebuchet MS"/>
              <a:sym typeface="Trebuchet MS"/>
            </a:endParaRPr>
          </a:p>
        </p:txBody>
      </p:sp>
      <p:pic>
        <p:nvPicPr>
          <p:cNvPr id="444" name="Google Shape;444;p53"/>
          <p:cNvPicPr preferRelativeResize="0"/>
          <p:nvPr/>
        </p:nvPicPr>
        <p:blipFill>
          <a:blip r:embed="rId3">
            <a:alphaModFix/>
          </a:blip>
          <a:stretch>
            <a:fillRect/>
          </a:stretch>
        </p:blipFill>
        <p:spPr>
          <a:xfrm>
            <a:off x="253127" y="1751563"/>
            <a:ext cx="4267197" cy="2666998"/>
          </a:xfrm>
          <a:prstGeom prst="rect">
            <a:avLst/>
          </a:prstGeom>
          <a:noFill/>
          <a:ln>
            <a:noFill/>
          </a:ln>
        </p:spPr>
      </p:pic>
      <p:pic>
        <p:nvPicPr>
          <p:cNvPr id="445" name="Google Shape;445;p53"/>
          <p:cNvPicPr preferRelativeResize="0"/>
          <p:nvPr/>
        </p:nvPicPr>
        <p:blipFill>
          <a:blip r:embed="rId4">
            <a:alphaModFix/>
          </a:blip>
          <a:stretch>
            <a:fillRect/>
          </a:stretch>
        </p:blipFill>
        <p:spPr>
          <a:xfrm>
            <a:off x="4620375" y="1750525"/>
            <a:ext cx="4270500" cy="2669062"/>
          </a:xfrm>
          <a:prstGeom prst="rect">
            <a:avLst/>
          </a:prstGeom>
          <a:noFill/>
          <a:ln>
            <a:noFill/>
          </a:ln>
        </p:spPr>
      </p:pic>
      <p:sp>
        <p:nvSpPr>
          <p:cNvPr id="446" name="Google Shape;446;p53"/>
          <p:cNvSpPr txBox="1"/>
          <p:nvPr/>
        </p:nvSpPr>
        <p:spPr>
          <a:xfrm>
            <a:off x="3387000" y="4584475"/>
            <a:ext cx="2370000" cy="388200"/>
          </a:xfrm>
          <a:prstGeom prst="rect">
            <a:avLst/>
          </a:prstGeom>
          <a:noFill/>
          <a:ln>
            <a:noFill/>
          </a:ln>
        </p:spPr>
        <p:txBody>
          <a:bodyPr spcFirstLastPara="1" wrap="square" lIns="68575" tIns="34275" rIns="68575" bIns="34275" anchor="t" anchorCtr="0">
            <a:normAutofit fontScale="92500"/>
          </a:bodyPr>
          <a:lstStyle/>
          <a:p>
            <a:pPr marL="0" marR="0" lvl="0" indent="0" algn="l" rtl="0">
              <a:lnSpc>
                <a:spcPct val="90000"/>
              </a:lnSpc>
              <a:spcBef>
                <a:spcPts val="0"/>
              </a:spcBef>
              <a:spcAft>
                <a:spcPts val="0"/>
              </a:spcAft>
              <a:buClr>
                <a:schemeClr val="dk1"/>
              </a:buClr>
              <a:buSzPct val="100000"/>
              <a:buFont typeface="Arial"/>
              <a:buNone/>
            </a:pPr>
            <a:r>
              <a:rPr lang="en" sz="1800">
                <a:solidFill>
                  <a:schemeClr val="lt1"/>
                </a:solidFill>
                <a:latin typeface="Trebuchet MS"/>
                <a:ea typeface="Trebuchet MS"/>
                <a:cs typeface="Trebuchet MS"/>
                <a:sym typeface="Trebuchet MS"/>
              </a:rPr>
              <a:t>Customer Profile page</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4"/>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Ashot's Informative Pages</a:t>
            </a:r>
            <a:endParaRPr>
              <a:solidFill>
                <a:srgbClr val="F26722"/>
              </a:solidFill>
            </a:endParaRPr>
          </a:p>
        </p:txBody>
      </p:sp>
      <p:sp>
        <p:nvSpPr>
          <p:cNvPr id="452" name="Google Shape;452;p54"/>
          <p:cNvSpPr txBox="1">
            <a:spLocks noGrp="1"/>
          </p:cNvSpPr>
          <p:nvPr>
            <p:ph type="body" idx="1"/>
          </p:nvPr>
        </p:nvSpPr>
        <p:spPr>
          <a:xfrm>
            <a:off x="510241" y="1752655"/>
            <a:ext cx="3784771" cy="2699487"/>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dk1"/>
              </a:buClr>
              <a:buSzPts val="585"/>
              <a:buNone/>
            </a:pPr>
            <a:r>
              <a:rPr lang="en"/>
              <a:t>‘I enriched our platform with depth and accessibility. The 'About Us' page I created offers insight into our mission and solutions to dining issues. The 'Contact Us' page provides a direct line for user inquiries, ensuring open communication channels between us and our users.’</a:t>
            </a:r>
            <a:endParaRPr sz="1800"/>
          </a:p>
        </p:txBody>
      </p:sp>
      <p:sp>
        <p:nvSpPr>
          <p:cNvPr id="453" name="Google Shape;453;p54"/>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454" name="Google Shape;454;p54"/>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52499" lnSpcReduction="20000"/>
          </a:bodyPr>
          <a:lstStyle/>
          <a:p>
            <a:pPr marL="0" marR="0" lvl="0" indent="0" algn="ctr" rtl="0">
              <a:lnSpc>
                <a:spcPct val="90000"/>
              </a:lnSpc>
              <a:spcBef>
                <a:spcPts val="0"/>
              </a:spcBef>
              <a:spcAft>
                <a:spcPts val="0"/>
              </a:spcAft>
              <a:buClr>
                <a:schemeClr val="dk1"/>
              </a:buClr>
              <a:buSzPct val="317460"/>
              <a:buFont typeface="Calibri"/>
              <a:buNone/>
            </a:pPr>
            <a:r>
              <a:rPr lang="en" sz="2700" b="0" i="0" u="none" strike="noStrike" cap="none">
                <a:solidFill>
                  <a:schemeClr val="lt1"/>
                </a:solidFill>
                <a:latin typeface="Trebuchet MS"/>
                <a:ea typeface="Trebuchet MS"/>
                <a:cs typeface="Trebuchet MS"/>
                <a:sym typeface="Trebuchet MS"/>
              </a:rPr>
              <a:t>PersoContrib</a:t>
            </a:r>
            <a:endParaRPr sz="2700" b="0" i="0" u="none" strike="noStrike" cap="none">
              <a:solidFill>
                <a:schemeClr val="lt1"/>
              </a:solidFill>
              <a:latin typeface="Trebuchet MS"/>
              <a:ea typeface="Trebuchet MS"/>
              <a:cs typeface="Trebuchet MS"/>
              <a:sym typeface="Trebuchet MS"/>
            </a:endParaRPr>
          </a:p>
        </p:txBody>
      </p:sp>
      <p:pic>
        <p:nvPicPr>
          <p:cNvPr id="455" name="Google Shape;455;p54"/>
          <p:cNvPicPr preferRelativeResize="0"/>
          <p:nvPr/>
        </p:nvPicPr>
        <p:blipFill rotWithShape="1">
          <a:blip r:embed="rId3">
            <a:alphaModFix/>
          </a:blip>
          <a:srcRect/>
          <a:stretch/>
        </p:blipFill>
        <p:spPr>
          <a:xfrm>
            <a:off x="4865460" y="1598079"/>
            <a:ext cx="1995864" cy="1754600"/>
          </a:xfrm>
          <a:prstGeom prst="rect">
            <a:avLst/>
          </a:prstGeom>
          <a:noFill/>
          <a:ln>
            <a:noFill/>
          </a:ln>
        </p:spPr>
      </p:pic>
      <p:pic>
        <p:nvPicPr>
          <p:cNvPr id="456" name="Google Shape;456;p54"/>
          <p:cNvPicPr preferRelativeResize="0"/>
          <p:nvPr/>
        </p:nvPicPr>
        <p:blipFill rotWithShape="1">
          <a:blip r:embed="rId4">
            <a:alphaModFix/>
          </a:blip>
          <a:srcRect/>
          <a:stretch/>
        </p:blipFill>
        <p:spPr>
          <a:xfrm>
            <a:off x="7079226" y="1598080"/>
            <a:ext cx="1995864" cy="1602968"/>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5"/>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Kawthar's Interactive Selections</a:t>
            </a:r>
            <a:endParaRPr>
              <a:solidFill>
                <a:srgbClr val="F26722"/>
              </a:solidFill>
            </a:endParaRPr>
          </a:p>
        </p:txBody>
      </p:sp>
      <p:sp>
        <p:nvSpPr>
          <p:cNvPr id="462" name="Google Shape;462;p55"/>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463" name="Google Shape;463;p55"/>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52499" lnSpcReduction="20000"/>
          </a:bodyPr>
          <a:lstStyle/>
          <a:p>
            <a:pPr marL="0" marR="0" lvl="0" indent="0" algn="ctr" rtl="0">
              <a:lnSpc>
                <a:spcPct val="90000"/>
              </a:lnSpc>
              <a:spcBef>
                <a:spcPts val="0"/>
              </a:spcBef>
              <a:spcAft>
                <a:spcPts val="0"/>
              </a:spcAft>
              <a:buClr>
                <a:schemeClr val="dk1"/>
              </a:buClr>
              <a:buSzPct val="317460"/>
              <a:buFont typeface="Calibri"/>
              <a:buNone/>
            </a:pPr>
            <a:r>
              <a:rPr lang="en" sz="2700" b="0" i="0" u="none" strike="noStrike" cap="none">
                <a:solidFill>
                  <a:schemeClr val="lt1"/>
                </a:solidFill>
                <a:latin typeface="Trebuchet MS"/>
                <a:ea typeface="Trebuchet MS"/>
                <a:cs typeface="Trebuchet MS"/>
                <a:sym typeface="Trebuchet MS"/>
              </a:rPr>
              <a:t>PersoContrib</a:t>
            </a:r>
            <a:endParaRPr sz="2700" b="0" i="0" u="none" strike="noStrike" cap="none">
              <a:solidFill>
                <a:schemeClr val="lt1"/>
              </a:solidFill>
              <a:latin typeface="Trebuchet MS"/>
              <a:ea typeface="Trebuchet MS"/>
              <a:cs typeface="Trebuchet MS"/>
              <a:sym typeface="Trebuchet MS"/>
            </a:endParaRPr>
          </a:p>
        </p:txBody>
      </p:sp>
      <p:sp>
        <p:nvSpPr>
          <p:cNvPr id="464" name="Google Shape;464;p55"/>
          <p:cNvSpPr txBox="1">
            <a:spLocks noGrp="1"/>
          </p:cNvSpPr>
          <p:nvPr>
            <p:ph type="body" idx="1"/>
          </p:nvPr>
        </p:nvSpPr>
        <p:spPr>
          <a:xfrm>
            <a:off x="510250" y="1676450"/>
            <a:ext cx="4208400" cy="2699400"/>
          </a:xfrm>
          <a:prstGeom prst="rect">
            <a:avLst/>
          </a:prstGeom>
          <a:noFill/>
          <a:ln>
            <a:noFill/>
          </a:ln>
        </p:spPr>
        <p:txBody>
          <a:bodyPr spcFirstLastPara="1" wrap="square" lIns="91425" tIns="45700" rIns="91425" bIns="45700" anchor="t" anchorCtr="0">
            <a:noAutofit/>
          </a:bodyPr>
          <a:lstStyle/>
          <a:p>
            <a:pPr marL="0" lvl="0" indent="0" algn="l" rtl="0">
              <a:lnSpc>
                <a:spcPct val="50000"/>
              </a:lnSpc>
              <a:spcBef>
                <a:spcPts val="0"/>
              </a:spcBef>
              <a:spcAft>
                <a:spcPts val="0"/>
              </a:spcAft>
              <a:buClr>
                <a:schemeClr val="dk1"/>
              </a:buClr>
              <a:buSzPts val="497"/>
              <a:buNone/>
            </a:pPr>
            <a:endParaRPr sz="1829" dirty="0"/>
          </a:p>
          <a:p>
            <a:pPr marL="0" lvl="0" indent="0" algn="l" rtl="0">
              <a:lnSpc>
                <a:spcPct val="50000"/>
              </a:lnSpc>
              <a:spcBef>
                <a:spcPts val="0"/>
              </a:spcBef>
              <a:spcAft>
                <a:spcPts val="0"/>
              </a:spcAft>
              <a:buClr>
                <a:schemeClr val="dk1"/>
              </a:buClr>
              <a:buSzPts val="497"/>
              <a:buNone/>
            </a:pPr>
            <a:r>
              <a:rPr lang="en" sz="1829" dirty="0"/>
              <a:t>‘My contributions are where user </a:t>
            </a:r>
            <a:endParaRPr sz="1829" dirty="0"/>
          </a:p>
          <a:p>
            <a:pPr marL="0" lvl="0" indent="0" algn="l" rtl="0">
              <a:lnSpc>
                <a:spcPct val="50000"/>
              </a:lnSpc>
              <a:spcBef>
                <a:spcPts val="0"/>
              </a:spcBef>
              <a:spcAft>
                <a:spcPts val="0"/>
              </a:spcAft>
              <a:buClr>
                <a:schemeClr val="dk1"/>
              </a:buClr>
              <a:buSzPts val="497"/>
              <a:buNone/>
            </a:pPr>
            <a:endParaRPr sz="1829" dirty="0"/>
          </a:p>
          <a:p>
            <a:pPr marL="0" lvl="0" indent="0" algn="l" rtl="0">
              <a:lnSpc>
                <a:spcPct val="50000"/>
              </a:lnSpc>
              <a:spcBef>
                <a:spcPts val="0"/>
              </a:spcBef>
              <a:spcAft>
                <a:spcPts val="0"/>
              </a:spcAft>
              <a:buClr>
                <a:schemeClr val="dk1"/>
              </a:buClr>
              <a:buSzPts val="497"/>
              <a:buNone/>
            </a:pPr>
            <a:r>
              <a:rPr lang="en" sz="1829" dirty="0"/>
              <a:t>choices come to life. I developed the </a:t>
            </a:r>
            <a:endParaRPr sz="1829" dirty="0"/>
          </a:p>
          <a:p>
            <a:pPr marL="0" lvl="0" indent="0" algn="l" rtl="0">
              <a:lnSpc>
                <a:spcPct val="50000"/>
              </a:lnSpc>
              <a:spcBef>
                <a:spcPts val="0"/>
              </a:spcBef>
              <a:spcAft>
                <a:spcPts val="0"/>
              </a:spcAft>
              <a:buClr>
                <a:schemeClr val="dk1"/>
              </a:buClr>
              <a:buSzPts val="497"/>
              <a:buNone/>
            </a:pPr>
            <a:endParaRPr sz="1829" dirty="0"/>
          </a:p>
          <a:p>
            <a:pPr marL="0" lvl="0" indent="0" algn="l" rtl="0">
              <a:lnSpc>
                <a:spcPct val="50000"/>
              </a:lnSpc>
              <a:spcBef>
                <a:spcPts val="0"/>
              </a:spcBef>
              <a:spcAft>
                <a:spcPts val="0"/>
              </a:spcAft>
              <a:buClr>
                <a:schemeClr val="dk1"/>
              </a:buClr>
              <a:buSzPts val="497"/>
              <a:buNone/>
            </a:pPr>
            <a:r>
              <a:rPr lang="en" sz="1829" dirty="0"/>
              <a:t>pages:</a:t>
            </a:r>
            <a:endParaRPr sz="1829" dirty="0"/>
          </a:p>
          <a:p>
            <a:pPr marL="457200" lvl="0" indent="-344805" algn="just" rtl="0">
              <a:lnSpc>
                <a:spcPct val="70000"/>
              </a:lnSpc>
              <a:spcBef>
                <a:spcPts val="800"/>
              </a:spcBef>
              <a:spcAft>
                <a:spcPts val="0"/>
              </a:spcAft>
              <a:buClr>
                <a:schemeClr val="lt1"/>
              </a:buClr>
              <a:buSzPts val="1830"/>
              <a:buAutoNum type="arabicPeriod"/>
            </a:pPr>
            <a:r>
              <a:rPr lang="en" sz="1829" b="1" dirty="0"/>
              <a:t>Restaurant Profile Page</a:t>
            </a:r>
            <a:r>
              <a:rPr lang="en" sz="1829" dirty="0"/>
              <a:t>: </a:t>
            </a:r>
            <a:endParaRPr sz="1829" dirty="0"/>
          </a:p>
          <a:p>
            <a:pPr marL="457200" lvl="0" indent="0" algn="just" rtl="0">
              <a:lnSpc>
                <a:spcPct val="70000"/>
              </a:lnSpc>
              <a:spcBef>
                <a:spcPts val="800"/>
              </a:spcBef>
              <a:spcAft>
                <a:spcPts val="0"/>
              </a:spcAft>
              <a:buClr>
                <a:schemeClr val="dk1"/>
              </a:buClr>
              <a:buSzPts val="935"/>
              <a:buFont typeface="Arial"/>
              <a:buNone/>
            </a:pPr>
            <a:r>
              <a:rPr lang="en" sz="1829" dirty="0"/>
              <a:t>is a dedicated online space that provides information about a specific restaurant. </a:t>
            </a:r>
            <a:endParaRPr sz="1829" dirty="0"/>
          </a:p>
          <a:p>
            <a:pPr marL="457200" lvl="0" indent="-344805" algn="just" rtl="0">
              <a:lnSpc>
                <a:spcPct val="70000"/>
              </a:lnSpc>
              <a:spcBef>
                <a:spcPts val="800"/>
              </a:spcBef>
              <a:spcAft>
                <a:spcPts val="0"/>
              </a:spcAft>
              <a:buClr>
                <a:schemeClr val="lt1"/>
              </a:buClr>
              <a:buSzPts val="1830"/>
              <a:buAutoNum type="arabicPeriod"/>
            </a:pPr>
            <a:r>
              <a:rPr lang="en" sz="1829" b="1" dirty="0"/>
              <a:t>Menu Page</a:t>
            </a:r>
            <a:r>
              <a:rPr lang="en" sz="1829" dirty="0"/>
              <a:t>: </a:t>
            </a:r>
            <a:endParaRPr sz="1829" dirty="0"/>
          </a:p>
          <a:p>
            <a:pPr marL="457200" lvl="0" indent="0" algn="just" rtl="0">
              <a:lnSpc>
                <a:spcPct val="70000"/>
              </a:lnSpc>
              <a:spcBef>
                <a:spcPts val="800"/>
              </a:spcBef>
              <a:spcAft>
                <a:spcPts val="0"/>
              </a:spcAft>
              <a:buClr>
                <a:schemeClr val="dk1"/>
              </a:buClr>
              <a:buSzPts val="935"/>
              <a:buFont typeface="Arial"/>
              <a:buNone/>
            </a:pPr>
            <a:r>
              <a:rPr lang="en" sz="1829" dirty="0"/>
              <a:t>Client place orders and view a summary of their order.</a:t>
            </a:r>
            <a:endParaRPr sz="1829" dirty="0"/>
          </a:p>
          <a:p>
            <a:pPr marL="0" lvl="0" indent="0" algn="l" rtl="0">
              <a:lnSpc>
                <a:spcPct val="50000"/>
              </a:lnSpc>
              <a:spcBef>
                <a:spcPts val="0"/>
              </a:spcBef>
              <a:spcAft>
                <a:spcPts val="0"/>
              </a:spcAft>
              <a:buClr>
                <a:schemeClr val="dk1"/>
              </a:buClr>
              <a:buSzPts val="497"/>
              <a:buNone/>
            </a:pPr>
            <a:endParaRPr sz="1829" dirty="0"/>
          </a:p>
          <a:p>
            <a:pPr marL="0" lvl="0" indent="0" algn="l" rtl="0">
              <a:lnSpc>
                <a:spcPct val="50000"/>
              </a:lnSpc>
              <a:spcBef>
                <a:spcPts val="0"/>
              </a:spcBef>
              <a:spcAft>
                <a:spcPts val="0"/>
              </a:spcAft>
              <a:buClr>
                <a:schemeClr val="dk1"/>
              </a:buClr>
              <a:buSzPts val="497"/>
              <a:buNone/>
            </a:pPr>
            <a:endParaRPr sz="1829" dirty="0"/>
          </a:p>
        </p:txBody>
      </p:sp>
      <p:pic>
        <p:nvPicPr>
          <p:cNvPr id="465" name="Google Shape;465;p55"/>
          <p:cNvPicPr preferRelativeResize="0"/>
          <p:nvPr/>
        </p:nvPicPr>
        <p:blipFill rotWithShape="1">
          <a:blip r:embed="rId3">
            <a:alphaModFix/>
          </a:blip>
          <a:srcRect/>
          <a:stretch/>
        </p:blipFill>
        <p:spPr>
          <a:xfrm>
            <a:off x="5161551" y="1688473"/>
            <a:ext cx="3385139" cy="28278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6"/>
          <p:cNvSpPr txBox="1">
            <a:spLocks noGrp="1"/>
          </p:cNvSpPr>
          <p:nvPr>
            <p:ph type="title"/>
          </p:nvPr>
        </p:nvSpPr>
        <p:spPr>
          <a:xfrm>
            <a:off x="510241" y="564921"/>
            <a:ext cx="7210500" cy="81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Kawthar's Interactive Selections</a:t>
            </a:r>
            <a:endParaRPr>
              <a:solidFill>
                <a:srgbClr val="F26722"/>
              </a:solidFill>
            </a:endParaRPr>
          </a:p>
        </p:txBody>
      </p:sp>
      <p:sp>
        <p:nvSpPr>
          <p:cNvPr id="471" name="Google Shape;471;p56"/>
          <p:cNvSpPr txBox="1">
            <a:spLocks noGrp="1"/>
          </p:cNvSpPr>
          <p:nvPr>
            <p:ph type="ftr" idx="11"/>
          </p:nvPr>
        </p:nvSpPr>
        <p:spPr>
          <a:xfrm>
            <a:off x="510241" y="4452141"/>
            <a:ext cx="51531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472" name="Google Shape;472;p56"/>
          <p:cNvSpPr txBox="1"/>
          <p:nvPr/>
        </p:nvSpPr>
        <p:spPr>
          <a:xfrm>
            <a:off x="7949381" y="776217"/>
            <a:ext cx="1194600" cy="388200"/>
          </a:xfrm>
          <a:prstGeom prst="rect">
            <a:avLst/>
          </a:prstGeom>
          <a:noFill/>
          <a:ln>
            <a:noFill/>
          </a:ln>
        </p:spPr>
        <p:txBody>
          <a:bodyPr spcFirstLastPara="1" wrap="square" lIns="68575" tIns="34275" rIns="68575" bIns="34275" anchor="b" anchorCtr="0">
            <a:normAutofit fontScale="47500" lnSpcReduction="20000"/>
          </a:bodyPr>
          <a:lstStyle/>
          <a:p>
            <a:pPr marL="0" marR="0" lvl="0" indent="0" algn="ctr" rtl="0">
              <a:lnSpc>
                <a:spcPct val="90000"/>
              </a:lnSpc>
              <a:spcBef>
                <a:spcPts val="0"/>
              </a:spcBef>
              <a:spcAft>
                <a:spcPts val="0"/>
              </a:spcAft>
              <a:buClr>
                <a:schemeClr val="dk1"/>
              </a:buClr>
              <a:buSzPct val="317460"/>
              <a:buFont typeface="Calibri"/>
              <a:buNone/>
            </a:pPr>
            <a:r>
              <a:rPr lang="en" sz="2700" b="0" i="0" u="none" strike="noStrike" cap="none">
                <a:solidFill>
                  <a:schemeClr val="lt1"/>
                </a:solidFill>
                <a:latin typeface="Trebuchet MS"/>
                <a:ea typeface="Trebuchet MS"/>
                <a:cs typeface="Trebuchet MS"/>
                <a:sym typeface="Trebuchet MS"/>
              </a:rPr>
              <a:t>PersoContrib</a:t>
            </a:r>
            <a:endParaRPr sz="2700" b="0" i="0" u="none" strike="noStrike" cap="none">
              <a:solidFill>
                <a:schemeClr val="lt1"/>
              </a:solidFill>
              <a:latin typeface="Trebuchet MS"/>
              <a:ea typeface="Trebuchet MS"/>
              <a:cs typeface="Trebuchet MS"/>
              <a:sym typeface="Trebuchet MS"/>
            </a:endParaRPr>
          </a:p>
        </p:txBody>
      </p:sp>
      <p:sp>
        <p:nvSpPr>
          <p:cNvPr id="473" name="Google Shape;473;p56"/>
          <p:cNvSpPr txBox="1">
            <a:spLocks noGrp="1"/>
          </p:cNvSpPr>
          <p:nvPr>
            <p:ph type="body" idx="1"/>
          </p:nvPr>
        </p:nvSpPr>
        <p:spPr>
          <a:xfrm>
            <a:off x="434050" y="1828850"/>
            <a:ext cx="4519500" cy="2699400"/>
          </a:xfrm>
          <a:prstGeom prst="rect">
            <a:avLst/>
          </a:prstGeom>
          <a:noFill/>
          <a:ln>
            <a:noFill/>
          </a:ln>
        </p:spPr>
        <p:txBody>
          <a:bodyPr spcFirstLastPara="1" wrap="square" lIns="91425" tIns="45700" rIns="91425" bIns="45700" anchor="t" anchorCtr="0">
            <a:noAutofit/>
          </a:bodyPr>
          <a:lstStyle/>
          <a:p>
            <a:pPr marL="0" lvl="0" indent="0" algn="l" rtl="0">
              <a:spcBef>
                <a:spcPts val="800"/>
              </a:spcBef>
              <a:spcAft>
                <a:spcPts val="0"/>
              </a:spcAft>
              <a:buClr>
                <a:schemeClr val="dk1"/>
              </a:buClr>
              <a:buSzPts val="1800"/>
              <a:buFont typeface="Arial"/>
              <a:buNone/>
            </a:pPr>
            <a:r>
              <a:rPr lang="en" b="1" dirty="0"/>
              <a:t>Web Development Techniques/Features:</a:t>
            </a:r>
            <a:endParaRPr b="1" dirty="0"/>
          </a:p>
          <a:p>
            <a:pPr marL="457200" lvl="0" indent="-342900" algn="l" rtl="0">
              <a:spcBef>
                <a:spcPts val="800"/>
              </a:spcBef>
              <a:spcAft>
                <a:spcPts val="0"/>
              </a:spcAft>
              <a:buClr>
                <a:schemeClr val="lt1"/>
              </a:buClr>
              <a:buSzPts val="1800"/>
              <a:buFont typeface="Trebuchet MS"/>
              <a:buAutoNum type="arabicPeriod"/>
            </a:pPr>
            <a:r>
              <a:rPr lang="en" dirty="0"/>
              <a:t>Events Listener</a:t>
            </a:r>
            <a:endParaRPr dirty="0"/>
          </a:p>
          <a:p>
            <a:pPr marL="914400" lvl="0" indent="-342900" algn="l" rtl="0">
              <a:spcBef>
                <a:spcPts val="0"/>
              </a:spcBef>
              <a:spcAft>
                <a:spcPts val="0"/>
              </a:spcAft>
              <a:buClr>
                <a:schemeClr val="lt1"/>
              </a:buClr>
              <a:buSzPts val="1800"/>
              <a:buFont typeface="Trebuchet MS"/>
              <a:buChar char="●"/>
            </a:pPr>
            <a:r>
              <a:rPr lang="en" dirty="0"/>
              <a:t>Window events (loading page)</a:t>
            </a:r>
            <a:endParaRPr dirty="0"/>
          </a:p>
          <a:p>
            <a:pPr marL="914400" lvl="0" indent="-342900" algn="l" rtl="0">
              <a:spcBef>
                <a:spcPts val="0"/>
              </a:spcBef>
              <a:spcAft>
                <a:spcPts val="0"/>
              </a:spcAft>
              <a:buClr>
                <a:schemeClr val="lt1"/>
              </a:buClr>
              <a:buSzPts val="1800"/>
              <a:buFont typeface="Trebuchet MS"/>
              <a:buChar char="●"/>
            </a:pPr>
            <a:r>
              <a:rPr lang="en" dirty="0"/>
              <a:t>Form events (submit)</a:t>
            </a:r>
            <a:endParaRPr dirty="0"/>
          </a:p>
          <a:p>
            <a:pPr marL="914400" lvl="0" indent="-342900" algn="l" rtl="0">
              <a:spcBef>
                <a:spcPts val="0"/>
              </a:spcBef>
              <a:spcAft>
                <a:spcPts val="0"/>
              </a:spcAft>
              <a:buClr>
                <a:schemeClr val="lt1"/>
              </a:buClr>
              <a:buSzPts val="1800"/>
              <a:buFont typeface="Trebuchet MS"/>
              <a:buChar char="●"/>
            </a:pPr>
            <a:r>
              <a:rPr lang="en" dirty="0"/>
              <a:t>Mouse events (click)</a:t>
            </a:r>
            <a:endParaRPr dirty="0"/>
          </a:p>
          <a:p>
            <a:pPr marL="457200" lvl="0" indent="-342900" algn="l" rtl="0">
              <a:spcBef>
                <a:spcPts val="0"/>
              </a:spcBef>
              <a:spcAft>
                <a:spcPts val="0"/>
              </a:spcAft>
              <a:buClr>
                <a:schemeClr val="lt1"/>
              </a:buClr>
              <a:buSzPts val="1800"/>
              <a:buFont typeface="Trebuchet MS"/>
              <a:buAutoNum type="arabicPeriod"/>
            </a:pPr>
            <a:r>
              <a:rPr lang="en" dirty="0"/>
              <a:t>Web Storage </a:t>
            </a:r>
            <a:endParaRPr dirty="0"/>
          </a:p>
          <a:p>
            <a:pPr marL="914400" lvl="0" indent="-342900" algn="l" rtl="0">
              <a:spcBef>
                <a:spcPts val="0"/>
              </a:spcBef>
              <a:spcAft>
                <a:spcPts val="0"/>
              </a:spcAft>
              <a:buClr>
                <a:schemeClr val="lt1"/>
              </a:buClr>
              <a:buSzPts val="1800"/>
              <a:buFont typeface="Trebuchet MS"/>
              <a:buChar char="●"/>
            </a:pPr>
            <a:r>
              <a:rPr lang="en" dirty="0"/>
              <a:t>(localStorage, sessionStorage)</a:t>
            </a:r>
            <a:endParaRPr dirty="0"/>
          </a:p>
          <a:p>
            <a:pPr marL="0" lvl="0" indent="0" algn="l" rtl="0">
              <a:spcBef>
                <a:spcPts val="800"/>
              </a:spcBef>
              <a:spcAft>
                <a:spcPts val="0"/>
              </a:spcAft>
              <a:buClr>
                <a:schemeClr val="dk1"/>
              </a:buClr>
              <a:buSzPts val="1800"/>
              <a:buFont typeface="Arial"/>
              <a:buNone/>
            </a:pPr>
            <a:endParaRPr dirty="0"/>
          </a:p>
          <a:p>
            <a:pPr marL="0" lvl="0" indent="0" algn="l" rtl="0">
              <a:lnSpc>
                <a:spcPct val="50000"/>
              </a:lnSpc>
              <a:spcBef>
                <a:spcPts val="0"/>
              </a:spcBef>
              <a:spcAft>
                <a:spcPts val="0"/>
              </a:spcAft>
              <a:buClr>
                <a:schemeClr val="dk1"/>
              </a:buClr>
              <a:buSzPts val="497"/>
              <a:buNone/>
            </a:pPr>
            <a:endParaRPr sz="1829" dirty="0"/>
          </a:p>
        </p:txBody>
      </p:sp>
      <p:pic>
        <p:nvPicPr>
          <p:cNvPr id="1026" name="Picture 2">
            <a:extLst>
              <a:ext uri="{FF2B5EF4-FFF2-40B4-BE49-F238E27FC236}">
                <a16:creationId xmlns:a16="http://schemas.microsoft.com/office/drawing/2014/main" id="{C8B00E85-2798-E615-1E66-2990483F2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550" y="1813289"/>
            <a:ext cx="3717299" cy="2412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7"/>
          <p:cNvSpPr txBox="1">
            <a:spLocks noGrp="1"/>
          </p:cNvSpPr>
          <p:nvPr>
            <p:ph type="ctrTitle"/>
          </p:nvPr>
        </p:nvSpPr>
        <p:spPr>
          <a:xfrm>
            <a:off x="161233" y="2273009"/>
            <a:ext cx="6108101" cy="597482"/>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23456"/>
              <a:buFont typeface="Calibri"/>
              <a:buNone/>
            </a:pPr>
            <a:r>
              <a:rPr lang="en">
                <a:solidFill>
                  <a:srgbClr val="F26722"/>
                </a:solidFill>
              </a:rPr>
              <a:t>Functionalities</a:t>
            </a:r>
            <a:endParaRPr>
              <a:solidFill>
                <a:srgbClr val="F26722"/>
              </a:solidFill>
            </a:endParaRPr>
          </a:p>
        </p:txBody>
      </p:sp>
      <p:sp>
        <p:nvSpPr>
          <p:cNvPr id="480" name="Google Shape;480;p57"/>
          <p:cNvSpPr txBox="1"/>
          <p:nvPr/>
        </p:nvSpPr>
        <p:spPr>
          <a:xfrm>
            <a:off x="7455310" y="2273009"/>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5/8</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8"/>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a:solidFill>
                  <a:srgbClr val="F26722"/>
                </a:solidFill>
              </a:rPr>
              <a:t>Functionalities</a:t>
            </a:r>
            <a:endParaRPr/>
          </a:p>
        </p:txBody>
      </p:sp>
      <p:sp>
        <p:nvSpPr>
          <p:cNvPr id="486" name="Google Shape;486;p58"/>
          <p:cNvSpPr txBox="1">
            <a:spLocks noGrp="1"/>
          </p:cNvSpPr>
          <p:nvPr>
            <p:ph type="body" idx="1"/>
          </p:nvPr>
        </p:nvSpPr>
        <p:spPr>
          <a:xfrm>
            <a:off x="510241" y="1752655"/>
            <a:ext cx="7210396" cy="269948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800"/>
              <a:buNone/>
            </a:pPr>
            <a:r>
              <a:rPr lang="en"/>
              <a:t>Enumerating the functions we used:</a:t>
            </a:r>
            <a:endParaRPr/>
          </a:p>
          <a:p>
            <a:pPr marL="0" lvl="0" indent="0" algn="ctr" rtl="0">
              <a:lnSpc>
                <a:spcPct val="90000"/>
              </a:lnSpc>
              <a:spcBef>
                <a:spcPts val="800"/>
              </a:spcBef>
              <a:spcAft>
                <a:spcPts val="0"/>
              </a:spcAft>
              <a:buClr>
                <a:schemeClr val="dk1"/>
              </a:buClr>
              <a:buSzPts val="1800"/>
              <a:buNone/>
            </a:pPr>
            <a:r>
              <a:rPr lang="en"/>
              <a:t>Registering, authentication, web storage…</a:t>
            </a:r>
            <a:endParaRPr/>
          </a:p>
          <a:p>
            <a:pPr marL="0" lvl="0" indent="0" algn="ctr" rtl="0">
              <a:lnSpc>
                <a:spcPct val="90000"/>
              </a:lnSpc>
              <a:spcBef>
                <a:spcPts val="800"/>
              </a:spcBef>
              <a:spcAft>
                <a:spcPts val="0"/>
              </a:spcAft>
              <a:buClr>
                <a:schemeClr val="dk1"/>
              </a:buClr>
              <a:buSzPts val="1800"/>
              <a:buNone/>
            </a:pPr>
            <a:r>
              <a:rPr lang="en"/>
              <a:t>1Registration form, 2tables, 3listing, 4dropdown list, 5buttons, 6apis, 7web storage, 8svg logo, 9.contactus, 10.aboutus, 11.size responsivenerss, 12video, 13audio, 14bonus(bootstrap)</a:t>
            </a:r>
            <a:endParaRPr/>
          </a:p>
          <a:p>
            <a:pPr marL="171450" lvl="0" indent="-57150" algn="l" rtl="0">
              <a:lnSpc>
                <a:spcPct val="90000"/>
              </a:lnSpc>
              <a:spcBef>
                <a:spcPts val="750"/>
              </a:spcBef>
              <a:spcAft>
                <a:spcPts val="0"/>
              </a:spcAft>
              <a:buClr>
                <a:schemeClr val="lt1"/>
              </a:buClr>
              <a:buSzPts val="1800"/>
              <a:buNone/>
            </a:pPr>
            <a:endParaRPr/>
          </a:p>
        </p:txBody>
      </p:sp>
      <p:sp>
        <p:nvSpPr>
          <p:cNvPr id="487" name="Google Shape;487;p58"/>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488" name="Google Shape;488;p58"/>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67500" lnSpcReduction="20000"/>
          </a:bodyPr>
          <a:lstStyle/>
          <a:p>
            <a:pPr marL="0" marR="0" lvl="0" indent="0" algn="ctr" rtl="0">
              <a:lnSpc>
                <a:spcPct val="90000"/>
              </a:lnSpc>
              <a:spcBef>
                <a:spcPts val="0"/>
              </a:spcBef>
              <a:spcAft>
                <a:spcPts val="0"/>
              </a:spcAft>
              <a:buClr>
                <a:schemeClr val="dk1"/>
              </a:buClr>
              <a:buSzPct val="246913"/>
              <a:buFont typeface="Calibri"/>
              <a:buNone/>
            </a:pPr>
            <a:r>
              <a:rPr lang="en" sz="2700" b="0" i="0" u="none" strike="noStrike" cap="none">
                <a:solidFill>
                  <a:schemeClr val="lt1"/>
                </a:solidFill>
                <a:latin typeface="Trebuchet MS"/>
                <a:ea typeface="Trebuchet MS"/>
                <a:cs typeface="Trebuchet MS"/>
                <a:sym typeface="Trebuchet MS"/>
              </a:rPr>
              <a:t>Function.</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9"/>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Functionalities</a:t>
            </a:r>
            <a:endParaRPr/>
          </a:p>
        </p:txBody>
      </p:sp>
      <p:sp>
        <p:nvSpPr>
          <p:cNvPr id="494" name="Google Shape;494;p59"/>
          <p:cNvSpPr txBox="1"/>
          <p:nvPr/>
        </p:nvSpPr>
        <p:spPr>
          <a:xfrm>
            <a:off x="216750" y="1567543"/>
            <a:ext cx="8710500" cy="717536"/>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800"/>
              <a:buFont typeface="Arial"/>
              <a:buNone/>
            </a:pPr>
            <a:r>
              <a:rPr lang="en" sz="1800" b="0" i="0" u="none" strike="noStrike" cap="none" dirty="0">
                <a:solidFill>
                  <a:schemeClr val="lt1"/>
                </a:solidFill>
                <a:latin typeface="Trebuchet MS"/>
                <a:ea typeface="Trebuchet MS"/>
                <a:cs typeface="Trebuchet MS"/>
                <a:sym typeface="Trebuchet MS"/>
              </a:rPr>
              <a:t>Tables are used in the Checkout page to display the orders in the “Order Summary” and the “Review and Place Order” sections: </a:t>
            </a:r>
            <a:endParaRPr dirty="0"/>
          </a:p>
        </p:txBody>
      </p:sp>
      <p:sp>
        <p:nvSpPr>
          <p:cNvPr id="495" name="Google Shape;495;p59"/>
          <p:cNvSpPr txBox="1"/>
          <p:nvPr/>
        </p:nvSpPr>
        <p:spPr>
          <a:xfrm>
            <a:off x="8064595" y="564921"/>
            <a:ext cx="985777" cy="8107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26722"/>
              </a:buClr>
              <a:buSzPts val="1800"/>
              <a:buFont typeface="Arial"/>
              <a:buNone/>
            </a:pPr>
            <a:r>
              <a:rPr lang="en" sz="1800" b="0" i="0" u="none" strike="noStrike" cap="none">
                <a:solidFill>
                  <a:srgbClr val="F26722"/>
                </a:solidFill>
                <a:latin typeface="Trebuchet MS"/>
                <a:ea typeface="Trebuchet MS"/>
                <a:cs typeface="Trebuchet MS"/>
                <a:sym typeface="Trebuchet MS"/>
              </a:rPr>
              <a:t>TABLES</a:t>
            </a:r>
            <a:endParaRPr/>
          </a:p>
        </p:txBody>
      </p:sp>
      <p:sp>
        <p:nvSpPr>
          <p:cNvPr id="496" name="Google Shape;496;p59"/>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pic>
        <p:nvPicPr>
          <p:cNvPr id="497" name="Google Shape;497;p59"/>
          <p:cNvPicPr preferRelativeResize="0"/>
          <p:nvPr/>
        </p:nvPicPr>
        <p:blipFill>
          <a:blip r:embed="rId3">
            <a:alphaModFix/>
          </a:blip>
          <a:stretch>
            <a:fillRect/>
          </a:stretch>
        </p:blipFill>
        <p:spPr>
          <a:xfrm>
            <a:off x="1018142" y="2179352"/>
            <a:ext cx="3596844" cy="2272799"/>
          </a:xfrm>
          <a:prstGeom prst="rect">
            <a:avLst/>
          </a:prstGeom>
          <a:noFill/>
          <a:ln>
            <a:noFill/>
          </a:ln>
        </p:spPr>
      </p:pic>
      <p:pic>
        <p:nvPicPr>
          <p:cNvPr id="498" name="Google Shape;498;p59"/>
          <p:cNvPicPr preferRelativeResize="0"/>
          <p:nvPr/>
        </p:nvPicPr>
        <p:blipFill>
          <a:blip r:embed="rId4">
            <a:alphaModFix/>
          </a:blip>
          <a:stretch>
            <a:fillRect/>
          </a:stretch>
        </p:blipFill>
        <p:spPr>
          <a:xfrm>
            <a:off x="4931037" y="2179352"/>
            <a:ext cx="2281692" cy="2272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a:solidFill>
                  <a:srgbClr val="F26722"/>
                </a:solidFill>
              </a:rPr>
              <a:t>Content</a:t>
            </a:r>
            <a:endParaRPr/>
          </a:p>
        </p:txBody>
      </p:sp>
      <p:sp>
        <p:nvSpPr>
          <p:cNvPr id="260" name="Google Shape;260;p33"/>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grpSp>
        <p:nvGrpSpPr>
          <p:cNvPr id="261" name="Google Shape;261;p33"/>
          <p:cNvGrpSpPr/>
          <p:nvPr/>
        </p:nvGrpSpPr>
        <p:grpSpPr>
          <a:xfrm>
            <a:off x="1069258" y="1671969"/>
            <a:ext cx="6858000" cy="2695681"/>
            <a:chOff x="0" y="18151"/>
            <a:chExt cx="6858000" cy="2695681"/>
          </a:xfrm>
        </p:grpSpPr>
        <p:sp>
          <p:nvSpPr>
            <p:cNvPr id="262" name="Google Shape;262;p33"/>
            <p:cNvSpPr/>
            <p:nvPr/>
          </p:nvSpPr>
          <p:spPr>
            <a:xfrm>
              <a:off x="0" y="18151"/>
              <a:ext cx="6858000" cy="304200"/>
            </a:xfrm>
            <a:prstGeom prst="roundRect">
              <a:avLst>
                <a:gd name="adj" fmla="val 16667"/>
              </a:avLst>
            </a:prstGeom>
            <a:solidFill>
              <a:srgbClr val="37CCE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txBox="1"/>
            <p:nvPr/>
          </p:nvSpPr>
          <p:spPr>
            <a:xfrm>
              <a:off x="14850" y="33001"/>
              <a:ext cx="6828300" cy="274500"/>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1. Overview</a:t>
              </a:r>
              <a:endParaRPr sz="1300" b="0" i="0" u="none" strike="noStrike" cap="none">
                <a:solidFill>
                  <a:schemeClr val="lt1"/>
                </a:solidFill>
                <a:latin typeface="Arial"/>
                <a:ea typeface="Arial"/>
                <a:cs typeface="Arial"/>
                <a:sym typeface="Arial"/>
              </a:endParaRPr>
            </a:p>
          </p:txBody>
        </p:sp>
        <p:sp>
          <p:nvSpPr>
            <p:cNvPr id="264" name="Google Shape;264;p33"/>
            <p:cNvSpPr/>
            <p:nvPr/>
          </p:nvSpPr>
          <p:spPr>
            <a:xfrm>
              <a:off x="0" y="359791"/>
              <a:ext cx="6858000" cy="304200"/>
            </a:xfrm>
            <a:prstGeom prst="roundRect">
              <a:avLst>
                <a:gd name="adj" fmla="val 16667"/>
              </a:avLst>
            </a:prstGeom>
            <a:solidFill>
              <a:srgbClr val="37CCE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txBox="1"/>
            <p:nvPr/>
          </p:nvSpPr>
          <p:spPr>
            <a:xfrm>
              <a:off x="14850" y="374641"/>
              <a:ext cx="6828300" cy="274500"/>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2. The Problem Addressed</a:t>
              </a:r>
              <a:endParaRPr sz="1300" b="0" i="0" u="none" strike="noStrike" cap="none">
                <a:solidFill>
                  <a:schemeClr val="lt1"/>
                </a:solidFill>
                <a:latin typeface="Arial"/>
                <a:ea typeface="Arial"/>
                <a:cs typeface="Arial"/>
                <a:sym typeface="Arial"/>
              </a:endParaRPr>
            </a:p>
          </p:txBody>
        </p:sp>
        <p:sp>
          <p:nvSpPr>
            <p:cNvPr id="266" name="Google Shape;266;p33"/>
            <p:cNvSpPr/>
            <p:nvPr/>
          </p:nvSpPr>
          <p:spPr>
            <a:xfrm>
              <a:off x="0" y="701431"/>
              <a:ext cx="6858000" cy="304200"/>
            </a:xfrm>
            <a:prstGeom prst="roundRect">
              <a:avLst>
                <a:gd name="adj" fmla="val 16667"/>
              </a:avLst>
            </a:prstGeom>
            <a:solidFill>
              <a:srgbClr val="37CCE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txBox="1"/>
            <p:nvPr/>
          </p:nvSpPr>
          <p:spPr>
            <a:xfrm>
              <a:off x="14850" y="716281"/>
              <a:ext cx="6828300" cy="274500"/>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3. Idea Tech</a:t>
              </a:r>
              <a:endParaRPr sz="1300" b="0" i="0" u="none" strike="noStrike" cap="none">
                <a:solidFill>
                  <a:schemeClr val="lt1"/>
                </a:solidFill>
                <a:latin typeface="Arial"/>
                <a:ea typeface="Arial"/>
                <a:cs typeface="Arial"/>
                <a:sym typeface="Arial"/>
              </a:endParaRPr>
            </a:p>
          </p:txBody>
        </p:sp>
        <p:sp>
          <p:nvSpPr>
            <p:cNvPr id="268" name="Google Shape;268;p33"/>
            <p:cNvSpPr/>
            <p:nvPr/>
          </p:nvSpPr>
          <p:spPr>
            <a:xfrm>
              <a:off x="0" y="1043071"/>
              <a:ext cx="6858000" cy="304200"/>
            </a:xfrm>
            <a:prstGeom prst="roundRect">
              <a:avLst>
                <a:gd name="adj" fmla="val 16667"/>
              </a:avLst>
            </a:prstGeom>
            <a:solidFill>
              <a:srgbClr val="37CCE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p:nvPr/>
          </p:nvSpPr>
          <p:spPr>
            <a:xfrm>
              <a:off x="14850" y="1057921"/>
              <a:ext cx="6828300" cy="274500"/>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4. Personal Contributions</a:t>
              </a:r>
              <a:endParaRPr sz="1300" b="0" i="0" u="none" strike="noStrike" cap="none">
                <a:solidFill>
                  <a:schemeClr val="lt1"/>
                </a:solidFill>
                <a:latin typeface="Arial"/>
                <a:ea typeface="Arial"/>
                <a:cs typeface="Arial"/>
                <a:sym typeface="Arial"/>
              </a:endParaRPr>
            </a:p>
          </p:txBody>
        </p:sp>
        <p:sp>
          <p:nvSpPr>
            <p:cNvPr id="270" name="Google Shape;270;p33"/>
            <p:cNvSpPr/>
            <p:nvPr/>
          </p:nvSpPr>
          <p:spPr>
            <a:xfrm>
              <a:off x="0" y="1384711"/>
              <a:ext cx="6858000" cy="304200"/>
            </a:xfrm>
            <a:prstGeom prst="roundRect">
              <a:avLst>
                <a:gd name="adj" fmla="val 16667"/>
              </a:avLst>
            </a:prstGeom>
            <a:solidFill>
              <a:srgbClr val="37CCE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p:nvPr/>
          </p:nvSpPr>
          <p:spPr>
            <a:xfrm>
              <a:off x="14850" y="1399561"/>
              <a:ext cx="6828300" cy="274500"/>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5. Functionalities</a:t>
              </a:r>
              <a:endParaRPr sz="1300" b="0" i="0" u="none" strike="noStrike" cap="none">
                <a:solidFill>
                  <a:schemeClr val="lt1"/>
                </a:solidFill>
                <a:latin typeface="Arial"/>
                <a:ea typeface="Arial"/>
                <a:cs typeface="Arial"/>
                <a:sym typeface="Arial"/>
              </a:endParaRPr>
            </a:p>
          </p:txBody>
        </p:sp>
        <p:sp>
          <p:nvSpPr>
            <p:cNvPr id="272" name="Google Shape;272;p33"/>
            <p:cNvSpPr/>
            <p:nvPr/>
          </p:nvSpPr>
          <p:spPr>
            <a:xfrm>
              <a:off x="0" y="1726352"/>
              <a:ext cx="6858000" cy="304200"/>
            </a:xfrm>
            <a:prstGeom prst="roundRect">
              <a:avLst>
                <a:gd name="adj" fmla="val 16667"/>
              </a:avLst>
            </a:prstGeom>
            <a:solidFill>
              <a:srgbClr val="37CCE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txBox="1"/>
            <p:nvPr/>
          </p:nvSpPr>
          <p:spPr>
            <a:xfrm>
              <a:off x="14850" y="1741202"/>
              <a:ext cx="6828300" cy="274500"/>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6. Guidelines</a:t>
              </a:r>
              <a:endParaRPr sz="1300" b="0" i="0" u="none" strike="noStrike" cap="none">
                <a:solidFill>
                  <a:schemeClr val="lt1"/>
                </a:solidFill>
                <a:latin typeface="Arial"/>
                <a:ea typeface="Arial"/>
                <a:cs typeface="Arial"/>
                <a:sym typeface="Arial"/>
              </a:endParaRPr>
            </a:p>
          </p:txBody>
        </p:sp>
        <p:sp>
          <p:nvSpPr>
            <p:cNvPr id="274" name="Google Shape;274;p33"/>
            <p:cNvSpPr/>
            <p:nvPr/>
          </p:nvSpPr>
          <p:spPr>
            <a:xfrm>
              <a:off x="0" y="2067992"/>
              <a:ext cx="6858000" cy="304200"/>
            </a:xfrm>
            <a:prstGeom prst="roundRect">
              <a:avLst>
                <a:gd name="adj" fmla="val 16667"/>
              </a:avLst>
            </a:prstGeom>
            <a:solidFill>
              <a:srgbClr val="37CCE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txBox="1"/>
            <p:nvPr/>
          </p:nvSpPr>
          <p:spPr>
            <a:xfrm>
              <a:off x="14850" y="2082842"/>
              <a:ext cx="6828300" cy="274500"/>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7. Live Demo</a:t>
              </a:r>
              <a:endParaRPr sz="1300" b="0" i="0" u="none" strike="noStrike" cap="none">
                <a:solidFill>
                  <a:schemeClr val="lt1"/>
                </a:solidFill>
                <a:latin typeface="Arial"/>
                <a:ea typeface="Arial"/>
                <a:cs typeface="Arial"/>
                <a:sym typeface="Arial"/>
              </a:endParaRPr>
            </a:p>
          </p:txBody>
        </p:sp>
        <p:sp>
          <p:nvSpPr>
            <p:cNvPr id="276" name="Google Shape;276;p33"/>
            <p:cNvSpPr/>
            <p:nvPr/>
          </p:nvSpPr>
          <p:spPr>
            <a:xfrm>
              <a:off x="0" y="2409632"/>
              <a:ext cx="6858000" cy="304200"/>
            </a:xfrm>
            <a:prstGeom prst="roundRect">
              <a:avLst>
                <a:gd name="adj" fmla="val 16667"/>
              </a:avLst>
            </a:prstGeom>
            <a:solidFill>
              <a:srgbClr val="37CCE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txBox="1"/>
            <p:nvPr/>
          </p:nvSpPr>
          <p:spPr>
            <a:xfrm>
              <a:off x="14850" y="2424482"/>
              <a:ext cx="6828300" cy="274500"/>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8. Questions</a:t>
              </a:r>
              <a:endParaRPr sz="1300"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0"/>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Functionalities</a:t>
            </a:r>
            <a:endParaRPr/>
          </a:p>
        </p:txBody>
      </p:sp>
      <p:sp>
        <p:nvSpPr>
          <p:cNvPr id="504" name="Google Shape;504;p60"/>
          <p:cNvSpPr txBox="1"/>
          <p:nvPr/>
        </p:nvSpPr>
        <p:spPr>
          <a:xfrm>
            <a:off x="1050900" y="3607465"/>
            <a:ext cx="6858000" cy="1167060"/>
          </a:xfrm>
          <a:prstGeom prst="rect">
            <a:avLst/>
          </a:prstGeom>
          <a:noFill/>
          <a:ln>
            <a:noFill/>
          </a:ln>
        </p:spPr>
        <p:txBody>
          <a:bodyPr spcFirstLastPara="1" wrap="square" lIns="68575" tIns="34275" rIns="68575" bIns="34275" anchor="t" anchorCtr="0">
            <a:normAutofit fontScale="70000" lnSpcReduction="20000"/>
          </a:bodyPr>
          <a:lstStyle/>
          <a:p>
            <a:pPr marL="0" marR="0" lvl="0" indent="0" algn="ctr" rtl="0">
              <a:lnSpc>
                <a:spcPct val="90000"/>
              </a:lnSpc>
              <a:spcBef>
                <a:spcPts val="0"/>
              </a:spcBef>
              <a:spcAft>
                <a:spcPts val="0"/>
              </a:spcAft>
              <a:buClr>
                <a:schemeClr val="dk1"/>
              </a:buClr>
              <a:buSzPct val="100000"/>
              <a:buFont typeface="Arial"/>
              <a:buNone/>
            </a:pPr>
            <a:r>
              <a:rPr lang="en" sz="1800" dirty="0">
                <a:solidFill>
                  <a:schemeClr val="lt1"/>
                </a:solidFill>
                <a:latin typeface="Trebuchet MS"/>
                <a:ea typeface="Trebuchet MS"/>
                <a:cs typeface="Trebuchet MS"/>
                <a:sym typeface="Trebuchet MS"/>
              </a:rPr>
              <a:t>HTML listing has been used for Navigation bar, using an unordered list to organize and display navigation links as list items. It's a common and effective way to present the main sections of a website, including 'Home', 'About', 'Contact', 'Add Your Restaurant', and 'Sign In' pages. Each list item is styled with padding and margin for visual appeal and spaced evenly for a balanced look. The 'nav-link active' class on the 'Home' link suggests that it's the currently active page, providing a visual cue to users. This approach ensures a user-friendly experience, guiding visitors intuitively through the site's content.</a:t>
            </a:r>
            <a:endParaRPr sz="1800" dirty="0">
              <a:solidFill>
                <a:schemeClr val="lt1"/>
              </a:solidFill>
              <a:latin typeface="Trebuchet MS"/>
              <a:ea typeface="Trebuchet MS"/>
              <a:cs typeface="Trebuchet MS"/>
              <a:sym typeface="Trebuchet MS"/>
            </a:endParaRPr>
          </a:p>
        </p:txBody>
      </p:sp>
      <p:pic>
        <p:nvPicPr>
          <p:cNvPr id="505" name="Google Shape;505;p60"/>
          <p:cNvPicPr preferRelativeResize="0"/>
          <p:nvPr/>
        </p:nvPicPr>
        <p:blipFill rotWithShape="1">
          <a:blip r:embed="rId3">
            <a:alphaModFix/>
          </a:blip>
          <a:srcRect/>
          <a:stretch/>
        </p:blipFill>
        <p:spPr>
          <a:xfrm>
            <a:off x="2485975" y="1491916"/>
            <a:ext cx="3826124" cy="1904427"/>
          </a:xfrm>
          <a:prstGeom prst="rect">
            <a:avLst/>
          </a:prstGeom>
          <a:noFill/>
          <a:ln>
            <a:noFill/>
          </a:ln>
        </p:spPr>
      </p:pic>
      <p:sp>
        <p:nvSpPr>
          <p:cNvPr id="506" name="Google Shape;506;p60"/>
          <p:cNvSpPr txBox="1"/>
          <p:nvPr/>
        </p:nvSpPr>
        <p:spPr>
          <a:xfrm>
            <a:off x="8064595" y="564921"/>
            <a:ext cx="985777" cy="8107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26722"/>
              </a:buClr>
              <a:buSzPts val="1800"/>
              <a:buFont typeface="Arial"/>
              <a:buNone/>
            </a:pPr>
            <a:r>
              <a:rPr lang="en" sz="1800" b="0" i="0" u="none" strike="noStrike" cap="none">
                <a:solidFill>
                  <a:srgbClr val="F26722"/>
                </a:solidFill>
                <a:latin typeface="Trebuchet MS"/>
                <a:ea typeface="Trebuchet MS"/>
                <a:cs typeface="Trebuchet MS"/>
                <a:sym typeface="Trebuchet MS"/>
              </a:rPr>
              <a:t>LISTING</a:t>
            </a:r>
            <a:endParaRPr/>
          </a:p>
        </p:txBody>
      </p:sp>
      <p:sp>
        <p:nvSpPr>
          <p:cNvPr id="507" name="Google Shape;507;p60"/>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1"/>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Functionalities</a:t>
            </a:r>
            <a:endParaRPr/>
          </a:p>
        </p:txBody>
      </p:sp>
      <p:sp>
        <p:nvSpPr>
          <p:cNvPr id="513" name="Google Shape;513;p61"/>
          <p:cNvSpPr txBox="1"/>
          <p:nvPr/>
        </p:nvSpPr>
        <p:spPr>
          <a:xfrm>
            <a:off x="8064595" y="564921"/>
            <a:ext cx="985777" cy="810704"/>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chemeClr val="lt1"/>
              </a:buClr>
              <a:buSzPts val="1800"/>
              <a:buFont typeface="Arial"/>
              <a:buNone/>
            </a:pPr>
            <a:r>
              <a:rPr lang="en" sz="1800" b="0" i="0" u="none" strike="noStrike" cap="none">
                <a:solidFill>
                  <a:schemeClr val="lt1"/>
                </a:solidFill>
                <a:latin typeface="Trebuchet MS"/>
                <a:ea typeface="Trebuchet MS"/>
                <a:cs typeface="Trebuchet MS"/>
                <a:sym typeface="Trebuchet MS"/>
              </a:rPr>
              <a:t>DROP DOWN LIST</a:t>
            </a:r>
            <a:endParaRPr/>
          </a:p>
        </p:txBody>
      </p:sp>
      <p:sp>
        <p:nvSpPr>
          <p:cNvPr id="514" name="Google Shape;514;p61"/>
          <p:cNvSpPr txBox="1"/>
          <p:nvPr/>
        </p:nvSpPr>
        <p:spPr>
          <a:xfrm>
            <a:off x="510240" y="1801299"/>
            <a:ext cx="7368725" cy="2698882"/>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latin typeface="Trebuchet MS"/>
                <a:ea typeface="Trebuchet MS"/>
                <a:cs typeface="Trebuchet MS"/>
                <a:sym typeface="Trebuchet MS"/>
              </a:rPr>
              <a:t>&lt;select name="Business Type" required&gt;</a:t>
            </a: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latin typeface="Trebuchet MS"/>
                <a:ea typeface="Trebuchet MS"/>
                <a:cs typeface="Trebuchet MS"/>
                <a:sym typeface="Trebuchet MS"/>
              </a:rPr>
              <a:t>              &lt;option value="NA" </a:t>
            </a:r>
            <a:r>
              <a:rPr lang="en-US" sz="1800" b="0" i="0" u="none" strike="noStrike" cap="none" dirty="0">
                <a:solidFill>
                  <a:schemeClr val="lt1"/>
                </a:solidFill>
                <a:highlight>
                  <a:srgbClr val="F26722"/>
                </a:highlight>
                <a:latin typeface="Trebuchet MS"/>
                <a:ea typeface="Trebuchet MS"/>
                <a:cs typeface="Trebuchet MS"/>
                <a:sym typeface="Trebuchet MS"/>
              </a:rPr>
              <a:t>disabled selected</a:t>
            </a:r>
            <a:r>
              <a:rPr lang="en-US" sz="1800" b="0" i="0" u="none" strike="noStrike" cap="none" dirty="0">
                <a:solidFill>
                  <a:schemeClr val="lt1"/>
                </a:solidFill>
                <a:latin typeface="Trebuchet MS"/>
                <a:ea typeface="Trebuchet MS"/>
                <a:cs typeface="Trebuchet MS"/>
                <a:sym typeface="Trebuchet MS"/>
              </a:rPr>
              <a:t>&gt;Select business 	type&lt;/option&gt;</a:t>
            </a: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latin typeface="Trebuchet MS"/>
                <a:ea typeface="Trebuchet MS"/>
                <a:cs typeface="Trebuchet MS"/>
                <a:sym typeface="Trebuchet MS"/>
              </a:rPr>
              <a:t>              &lt;option value="</a:t>
            </a:r>
            <a:r>
              <a:rPr lang="en-US" sz="1800" b="0" i="0" u="none" strike="noStrike" cap="none" dirty="0" err="1">
                <a:solidFill>
                  <a:schemeClr val="lt1"/>
                </a:solidFill>
                <a:latin typeface="Trebuchet MS"/>
                <a:ea typeface="Trebuchet MS"/>
                <a:cs typeface="Trebuchet MS"/>
                <a:sym typeface="Trebuchet MS"/>
              </a:rPr>
              <a:t>fast_food</a:t>
            </a:r>
            <a:r>
              <a:rPr lang="en-US" sz="1800" b="0" i="0" u="none" strike="noStrike" cap="none" dirty="0">
                <a:solidFill>
                  <a:schemeClr val="lt1"/>
                </a:solidFill>
                <a:latin typeface="Trebuchet MS"/>
                <a:ea typeface="Trebuchet MS"/>
                <a:cs typeface="Trebuchet MS"/>
                <a:sym typeface="Trebuchet MS"/>
              </a:rPr>
              <a:t>"&gt;Fast Food&lt;/option&gt;</a:t>
            </a: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latin typeface="Trebuchet MS"/>
                <a:ea typeface="Trebuchet MS"/>
                <a:cs typeface="Trebuchet MS"/>
                <a:sym typeface="Trebuchet MS"/>
              </a:rPr>
              <a:t>              &lt;option value="</a:t>
            </a:r>
            <a:r>
              <a:rPr lang="en-US" sz="1800" b="0" i="0" u="none" strike="noStrike" cap="none" dirty="0" err="1">
                <a:solidFill>
                  <a:schemeClr val="lt1"/>
                </a:solidFill>
                <a:latin typeface="Trebuchet MS"/>
                <a:ea typeface="Trebuchet MS"/>
                <a:cs typeface="Trebuchet MS"/>
                <a:sym typeface="Trebuchet MS"/>
              </a:rPr>
              <a:t>casual_dining</a:t>
            </a:r>
            <a:r>
              <a:rPr lang="en-US" sz="1800" b="0" i="0" u="none" strike="noStrike" cap="none" dirty="0">
                <a:solidFill>
                  <a:schemeClr val="lt1"/>
                </a:solidFill>
                <a:latin typeface="Trebuchet MS"/>
                <a:ea typeface="Trebuchet MS"/>
                <a:cs typeface="Trebuchet MS"/>
                <a:sym typeface="Trebuchet MS"/>
              </a:rPr>
              <a:t>"&gt;Casual Dining&lt;/option&gt;</a:t>
            </a: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latin typeface="Trebuchet MS"/>
                <a:ea typeface="Trebuchet MS"/>
                <a:cs typeface="Trebuchet MS"/>
                <a:sym typeface="Trebuchet MS"/>
              </a:rPr>
              <a:t>              &lt;option value="</a:t>
            </a:r>
            <a:r>
              <a:rPr lang="en-US" sz="1800" b="0" i="0" u="none" strike="noStrike" cap="none" dirty="0" err="1">
                <a:solidFill>
                  <a:schemeClr val="lt1"/>
                </a:solidFill>
                <a:latin typeface="Trebuchet MS"/>
                <a:ea typeface="Trebuchet MS"/>
                <a:cs typeface="Trebuchet MS"/>
                <a:sym typeface="Trebuchet MS"/>
              </a:rPr>
              <a:t>fine_dining</a:t>
            </a:r>
            <a:r>
              <a:rPr lang="en-US" sz="1800" b="0" i="0" u="none" strike="noStrike" cap="none" dirty="0">
                <a:solidFill>
                  <a:schemeClr val="lt1"/>
                </a:solidFill>
                <a:latin typeface="Trebuchet MS"/>
                <a:ea typeface="Trebuchet MS"/>
                <a:cs typeface="Trebuchet MS"/>
                <a:sym typeface="Trebuchet MS"/>
              </a:rPr>
              <a:t>"&gt;Fine Dining&lt;/option&gt;</a:t>
            </a: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latin typeface="Trebuchet MS"/>
                <a:ea typeface="Trebuchet MS"/>
                <a:cs typeface="Trebuchet MS"/>
                <a:sym typeface="Trebuchet MS"/>
              </a:rPr>
              <a:t>              …</a:t>
            </a: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latin typeface="Trebuchet MS"/>
                <a:ea typeface="Trebuchet MS"/>
                <a:cs typeface="Trebuchet MS"/>
                <a:sym typeface="Trebuchet MS"/>
              </a:rPr>
              <a:t>              &lt;option value="pizzeria"&gt;Pizzeria&lt;/option&gt;</a:t>
            </a:r>
          </a:p>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latin typeface="Trebuchet MS"/>
                <a:ea typeface="Trebuchet MS"/>
                <a:cs typeface="Trebuchet MS"/>
                <a:sym typeface="Trebuchet MS"/>
              </a:rPr>
              <a:t>            &lt;/select&gt;</a:t>
            </a:r>
            <a:endParaRPr lang="en-US" dirty="0"/>
          </a:p>
        </p:txBody>
      </p:sp>
      <p:sp>
        <p:nvSpPr>
          <p:cNvPr id="515" name="Google Shape;515;p61"/>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62"/>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Functionalities</a:t>
            </a:r>
            <a:endParaRPr/>
          </a:p>
        </p:txBody>
      </p:sp>
      <p:sp>
        <p:nvSpPr>
          <p:cNvPr id="521" name="Google Shape;521;p62"/>
          <p:cNvSpPr txBox="1"/>
          <p:nvPr/>
        </p:nvSpPr>
        <p:spPr>
          <a:xfrm>
            <a:off x="8064595" y="564921"/>
            <a:ext cx="985777" cy="8107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1400"/>
              <a:buFont typeface="Arial"/>
              <a:buNone/>
            </a:pPr>
            <a:r>
              <a:rPr lang="en" sz="1400" b="0" i="0" u="none" strike="noStrike" cap="none">
                <a:solidFill>
                  <a:schemeClr val="lt1"/>
                </a:solidFill>
                <a:latin typeface="Trebuchet MS"/>
                <a:ea typeface="Trebuchet MS"/>
                <a:cs typeface="Trebuchet MS"/>
                <a:sym typeface="Trebuchet MS"/>
              </a:rPr>
              <a:t>BUTTONS</a:t>
            </a:r>
            <a:endParaRPr/>
          </a:p>
        </p:txBody>
      </p:sp>
      <p:sp>
        <p:nvSpPr>
          <p:cNvPr id="522" name="Google Shape;522;p62"/>
          <p:cNvSpPr txBox="1"/>
          <p:nvPr/>
        </p:nvSpPr>
        <p:spPr>
          <a:xfrm>
            <a:off x="234150" y="1653856"/>
            <a:ext cx="8675700" cy="532500"/>
          </a:xfrm>
          <a:prstGeom prst="rect">
            <a:avLst/>
          </a:prstGeom>
          <a:noFill/>
          <a:ln>
            <a:noFill/>
          </a:ln>
        </p:spPr>
        <p:txBody>
          <a:bodyPr spcFirstLastPara="1" wrap="square" lIns="68575" tIns="34275" rIns="68575" bIns="34275" anchor="t" anchorCtr="0">
            <a:noAutofit/>
          </a:bodyPr>
          <a:lstStyle/>
          <a:p>
            <a:pPr marL="0" marR="0" lvl="0" indent="0" algn="just" rtl="0">
              <a:lnSpc>
                <a:spcPct val="90000"/>
              </a:lnSpc>
              <a:spcBef>
                <a:spcPts val="0"/>
              </a:spcBef>
              <a:spcAft>
                <a:spcPts val="0"/>
              </a:spcAft>
              <a:buClr>
                <a:schemeClr val="dk1"/>
              </a:buClr>
              <a:buSzPts val="2323"/>
              <a:buFont typeface="Arial"/>
              <a:buNone/>
            </a:pPr>
            <a:r>
              <a:rPr lang="en" sz="1800" b="0" i="0" u="none" strike="noStrike" cap="none">
                <a:solidFill>
                  <a:schemeClr val="lt1"/>
                </a:solidFill>
                <a:latin typeface="Trebuchet MS"/>
                <a:ea typeface="Trebuchet MS"/>
                <a:cs typeface="Trebuchet MS"/>
                <a:sym typeface="Trebuchet MS"/>
              </a:rPr>
              <a:t>Buttons are used throughout out website on all pages. </a:t>
            </a:r>
            <a:endParaRPr sz="1800" b="0" i="0" u="none" strike="noStrike" cap="none">
              <a:solidFill>
                <a:schemeClr val="lt1"/>
              </a:solidFill>
              <a:latin typeface="Trebuchet MS"/>
              <a:ea typeface="Trebuchet MS"/>
              <a:cs typeface="Trebuchet MS"/>
              <a:sym typeface="Trebuchet MS"/>
            </a:endParaRPr>
          </a:p>
          <a:p>
            <a:pPr marL="0" marR="0" lvl="0" indent="0" algn="just" rtl="0">
              <a:lnSpc>
                <a:spcPct val="90000"/>
              </a:lnSpc>
              <a:spcBef>
                <a:spcPts val="0"/>
              </a:spcBef>
              <a:spcAft>
                <a:spcPts val="0"/>
              </a:spcAft>
              <a:buClr>
                <a:schemeClr val="dk1"/>
              </a:buClr>
              <a:buSzPts val="2323"/>
              <a:buFont typeface="Arial"/>
              <a:buNone/>
            </a:pPr>
            <a:r>
              <a:rPr lang="en" sz="1800" b="0" i="0" u="none" strike="noStrike" cap="none">
                <a:solidFill>
                  <a:schemeClr val="lt1"/>
                </a:solidFill>
                <a:latin typeface="Trebuchet MS"/>
                <a:ea typeface="Trebuchet MS"/>
                <a:cs typeface="Trebuchet MS"/>
                <a:sym typeface="Trebuchet MS"/>
              </a:rPr>
              <a:t>We mainly have two variations of styling for our buttons. </a:t>
            </a:r>
            <a:endParaRPr sz="1800"/>
          </a:p>
        </p:txBody>
      </p:sp>
      <p:sp>
        <p:nvSpPr>
          <p:cNvPr id="523" name="Google Shape;523;p62"/>
          <p:cNvSpPr txBox="1"/>
          <p:nvPr/>
        </p:nvSpPr>
        <p:spPr>
          <a:xfrm>
            <a:off x="269125" y="2255591"/>
            <a:ext cx="3938700" cy="2610600"/>
          </a:xfrm>
          <a:prstGeom prst="rect">
            <a:avLst/>
          </a:prstGeom>
          <a:noFill/>
          <a:ln>
            <a:noFill/>
          </a:ln>
        </p:spPr>
        <p:txBody>
          <a:bodyPr spcFirstLastPara="1" wrap="square" lIns="68575" tIns="34275" rIns="68575" bIns="34275" anchor="t" anchorCtr="0">
            <a:normAutofit/>
          </a:bodyPr>
          <a:lstStyle/>
          <a:p>
            <a:pPr marL="0" marR="0" lvl="0" indent="0" algn="just" rtl="0">
              <a:lnSpc>
                <a:spcPct val="90000"/>
              </a:lnSpc>
              <a:spcBef>
                <a:spcPts val="0"/>
              </a:spcBef>
              <a:spcAft>
                <a:spcPts val="0"/>
              </a:spcAft>
              <a:buClr>
                <a:schemeClr val="dk1"/>
              </a:buClr>
              <a:buSzPts val="1800"/>
              <a:buFont typeface="Arial"/>
              <a:buNone/>
            </a:pPr>
            <a:r>
              <a:rPr lang="en" sz="1800" b="0" i="0" u="sng" strike="noStrike" cap="none">
                <a:solidFill>
                  <a:schemeClr val="lt1"/>
                </a:solidFill>
                <a:latin typeface="Trebuchet MS"/>
                <a:ea typeface="Trebuchet MS"/>
                <a:cs typeface="Trebuchet MS"/>
                <a:sym typeface="Trebuchet MS"/>
              </a:rPr>
              <a:t>Variation 1</a:t>
            </a:r>
            <a:endParaRPr/>
          </a:p>
          <a:p>
            <a:pPr marL="0" marR="0" lvl="0" indent="0" algn="just" rtl="0">
              <a:lnSpc>
                <a:spcPct val="90000"/>
              </a:lnSpc>
              <a:spcBef>
                <a:spcPts val="0"/>
              </a:spcBef>
              <a:spcAft>
                <a:spcPts val="0"/>
              </a:spcAft>
              <a:buClr>
                <a:schemeClr val="dk1"/>
              </a:buClr>
              <a:buSzPts val="1800"/>
              <a:buFont typeface="Arial"/>
              <a:buNone/>
            </a:pPr>
            <a:endParaRPr sz="1800" b="0" i="0" u="sng" strike="noStrike" cap="none">
              <a:solidFill>
                <a:schemeClr val="lt1"/>
              </a:solidFill>
              <a:latin typeface="Trebuchet MS"/>
              <a:ea typeface="Trebuchet MS"/>
              <a:cs typeface="Trebuchet MS"/>
              <a:sym typeface="Trebuchet MS"/>
            </a:endParaRPr>
          </a:p>
          <a:p>
            <a:pPr marL="0" marR="0" lvl="0" indent="0" algn="just" rtl="0">
              <a:lnSpc>
                <a:spcPct val="90000"/>
              </a:lnSpc>
              <a:spcBef>
                <a:spcPts val="0"/>
              </a:spcBef>
              <a:spcAft>
                <a:spcPts val="0"/>
              </a:spcAft>
              <a:buClr>
                <a:schemeClr val="dk1"/>
              </a:buClr>
              <a:buSzPts val="1800"/>
              <a:buFont typeface="Arial"/>
              <a:buNone/>
            </a:pPr>
            <a:r>
              <a:rPr lang="en" sz="1800" b="0" i="0" u="none" strike="noStrike" cap="none">
                <a:solidFill>
                  <a:schemeClr val="lt1"/>
                </a:solidFill>
                <a:latin typeface="Trebuchet MS"/>
                <a:ea typeface="Trebuchet MS"/>
                <a:cs typeface="Trebuchet MS"/>
                <a:sym typeface="Trebuchet MS"/>
              </a:rPr>
              <a:t>Normal:</a:t>
            </a:r>
            <a:endParaRPr/>
          </a:p>
          <a:p>
            <a:pPr marL="0" marR="0" lvl="0" indent="0" algn="just"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Trebuchet MS"/>
              <a:ea typeface="Trebuchet MS"/>
              <a:cs typeface="Trebuchet MS"/>
              <a:sym typeface="Trebuchet MS"/>
            </a:endParaRPr>
          </a:p>
          <a:p>
            <a:pPr marL="0" marR="0" lvl="0" indent="0" algn="just"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Trebuchet MS"/>
              <a:ea typeface="Trebuchet MS"/>
              <a:cs typeface="Trebuchet MS"/>
              <a:sym typeface="Trebuchet MS"/>
            </a:endParaRPr>
          </a:p>
          <a:p>
            <a:pPr marL="0" marR="0" lvl="0" indent="0" algn="just"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Trebuchet MS"/>
              <a:ea typeface="Trebuchet MS"/>
              <a:cs typeface="Trebuchet MS"/>
              <a:sym typeface="Trebuchet MS"/>
            </a:endParaRPr>
          </a:p>
          <a:p>
            <a:pPr marL="0" marR="0" lvl="0" indent="0" algn="just" rtl="0">
              <a:lnSpc>
                <a:spcPct val="90000"/>
              </a:lnSpc>
              <a:spcBef>
                <a:spcPts val="0"/>
              </a:spcBef>
              <a:spcAft>
                <a:spcPts val="0"/>
              </a:spcAft>
              <a:buClr>
                <a:schemeClr val="dk1"/>
              </a:buClr>
              <a:buSzPts val="1800"/>
              <a:buFont typeface="Arial"/>
              <a:buNone/>
            </a:pPr>
            <a:r>
              <a:rPr lang="en" sz="1800" b="0" i="0" u="none" strike="noStrike" cap="none">
                <a:solidFill>
                  <a:schemeClr val="lt1"/>
                </a:solidFill>
                <a:latin typeface="Trebuchet MS"/>
                <a:ea typeface="Trebuchet MS"/>
                <a:cs typeface="Trebuchet MS"/>
                <a:sym typeface="Trebuchet MS"/>
              </a:rPr>
              <a:t>Hover: </a:t>
            </a:r>
            <a:endParaRPr/>
          </a:p>
        </p:txBody>
      </p:sp>
      <p:sp>
        <p:nvSpPr>
          <p:cNvPr id="524" name="Google Shape;524;p62"/>
          <p:cNvSpPr txBox="1"/>
          <p:nvPr/>
        </p:nvSpPr>
        <p:spPr>
          <a:xfrm>
            <a:off x="5061800" y="2255600"/>
            <a:ext cx="3940200" cy="2460600"/>
          </a:xfrm>
          <a:prstGeom prst="rect">
            <a:avLst/>
          </a:prstGeom>
          <a:noFill/>
          <a:ln>
            <a:noFill/>
          </a:ln>
        </p:spPr>
        <p:txBody>
          <a:bodyPr spcFirstLastPara="1" wrap="square" lIns="68575" tIns="34275" rIns="68575" bIns="34275" anchor="t" anchorCtr="0">
            <a:normAutofit/>
          </a:bodyPr>
          <a:lstStyle/>
          <a:p>
            <a:pPr marL="0" marR="0" lvl="0" indent="0" algn="just" rtl="0">
              <a:lnSpc>
                <a:spcPct val="90000"/>
              </a:lnSpc>
              <a:spcBef>
                <a:spcPts val="0"/>
              </a:spcBef>
              <a:spcAft>
                <a:spcPts val="0"/>
              </a:spcAft>
              <a:buClr>
                <a:schemeClr val="dk1"/>
              </a:buClr>
              <a:buSzPts val="1800"/>
              <a:buFont typeface="Arial"/>
              <a:buNone/>
            </a:pPr>
            <a:r>
              <a:rPr lang="en" sz="1800" b="0" i="0" u="sng" strike="noStrike" cap="none">
                <a:solidFill>
                  <a:schemeClr val="lt1"/>
                </a:solidFill>
                <a:latin typeface="Trebuchet MS"/>
                <a:ea typeface="Trebuchet MS"/>
                <a:cs typeface="Trebuchet MS"/>
                <a:sym typeface="Trebuchet MS"/>
              </a:rPr>
              <a:t>Variation 2</a:t>
            </a:r>
            <a:endParaRPr/>
          </a:p>
          <a:p>
            <a:pPr marL="0" marR="0" lvl="0" indent="0" algn="just" rtl="0">
              <a:lnSpc>
                <a:spcPct val="90000"/>
              </a:lnSpc>
              <a:spcBef>
                <a:spcPts val="0"/>
              </a:spcBef>
              <a:spcAft>
                <a:spcPts val="0"/>
              </a:spcAft>
              <a:buClr>
                <a:schemeClr val="dk1"/>
              </a:buClr>
              <a:buSzPts val="1800"/>
              <a:buFont typeface="Arial"/>
              <a:buNone/>
            </a:pPr>
            <a:endParaRPr sz="1800" b="0" i="0" u="sng" strike="noStrike" cap="none">
              <a:solidFill>
                <a:schemeClr val="lt1"/>
              </a:solidFill>
              <a:latin typeface="Trebuchet MS"/>
              <a:ea typeface="Trebuchet MS"/>
              <a:cs typeface="Trebuchet MS"/>
              <a:sym typeface="Trebuchet MS"/>
            </a:endParaRPr>
          </a:p>
          <a:p>
            <a:pPr marL="0" marR="0" lvl="0" indent="0" algn="just" rtl="0">
              <a:lnSpc>
                <a:spcPct val="90000"/>
              </a:lnSpc>
              <a:spcBef>
                <a:spcPts val="0"/>
              </a:spcBef>
              <a:spcAft>
                <a:spcPts val="0"/>
              </a:spcAft>
              <a:buClr>
                <a:schemeClr val="dk1"/>
              </a:buClr>
              <a:buSzPts val="1800"/>
              <a:buFont typeface="Arial"/>
              <a:buNone/>
            </a:pPr>
            <a:r>
              <a:rPr lang="en" sz="1800" b="0" i="0" u="none" strike="noStrike" cap="none">
                <a:solidFill>
                  <a:schemeClr val="lt1"/>
                </a:solidFill>
                <a:latin typeface="Trebuchet MS"/>
                <a:ea typeface="Trebuchet MS"/>
                <a:cs typeface="Trebuchet MS"/>
                <a:sym typeface="Trebuchet MS"/>
              </a:rPr>
              <a:t>Normal:</a:t>
            </a:r>
            <a:endParaRPr/>
          </a:p>
          <a:p>
            <a:pPr marL="0" marR="0" lvl="0" indent="0" algn="just"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Trebuchet MS"/>
              <a:ea typeface="Trebuchet MS"/>
              <a:cs typeface="Trebuchet MS"/>
              <a:sym typeface="Trebuchet MS"/>
            </a:endParaRPr>
          </a:p>
          <a:p>
            <a:pPr marL="0" marR="0" lvl="0" indent="0" algn="just"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Trebuchet MS"/>
              <a:ea typeface="Trebuchet MS"/>
              <a:cs typeface="Trebuchet MS"/>
              <a:sym typeface="Trebuchet MS"/>
            </a:endParaRPr>
          </a:p>
          <a:p>
            <a:pPr marL="0" marR="0" lvl="0" indent="0" algn="just" rtl="0">
              <a:lnSpc>
                <a:spcPct val="90000"/>
              </a:lnSpc>
              <a:spcBef>
                <a:spcPts val="0"/>
              </a:spcBef>
              <a:spcAft>
                <a:spcPts val="0"/>
              </a:spcAft>
              <a:buClr>
                <a:schemeClr val="dk1"/>
              </a:buClr>
              <a:buSzPts val="1800"/>
              <a:buFont typeface="Arial"/>
              <a:buNone/>
            </a:pPr>
            <a:endParaRPr sz="1800" b="0" i="0" u="none" strike="noStrike" cap="none">
              <a:solidFill>
                <a:schemeClr val="lt1"/>
              </a:solidFill>
              <a:latin typeface="Trebuchet MS"/>
              <a:ea typeface="Trebuchet MS"/>
              <a:cs typeface="Trebuchet MS"/>
              <a:sym typeface="Trebuchet MS"/>
            </a:endParaRPr>
          </a:p>
          <a:p>
            <a:pPr marL="0" marR="0" lvl="0" indent="0" algn="just" rtl="0">
              <a:lnSpc>
                <a:spcPct val="90000"/>
              </a:lnSpc>
              <a:spcBef>
                <a:spcPts val="0"/>
              </a:spcBef>
              <a:spcAft>
                <a:spcPts val="0"/>
              </a:spcAft>
              <a:buClr>
                <a:schemeClr val="dk1"/>
              </a:buClr>
              <a:buSzPts val="1800"/>
              <a:buFont typeface="Arial"/>
              <a:buNone/>
            </a:pPr>
            <a:r>
              <a:rPr lang="en" sz="1800" b="0" i="0" u="none" strike="noStrike" cap="none">
                <a:solidFill>
                  <a:schemeClr val="lt1"/>
                </a:solidFill>
                <a:latin typeface="Trebuchet MS"/>
                <a:ea typeface="Trebuchet MS"/>
                <a:cs typeface="Trebuchet MS"/>
                <a:sym typeface="Trebuchet MS"/>
              </a:rPr>
              <a:t>Hover: </a:t>
            </a:r>
            <a:endParaRPr/>
          </a:p>
        </p:txBody>
      </p:sp>
      <p:sp>
        <p:nvSpPr>
          <p:cNvPr id="525" name="Google Shape;525;p62"/>
          <p:cNvSpPr txBox="1">
            <a:spLocks noGrp="1"/>
          </p:cNvSpPr>
          <p:nvPr>
            <p:ph type="ftr" idx="11"/>
          </p:nvPr>
        </p:nvSpPr>
        <p:spPr>
          <a:xfrm>
            <a:off x="510241" y="4452141"/>
            <a:ext cx="51531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pic>
        <p:nvPicPr>
          <p:cNvPr id="526" name="Google Shape;526;p62"/>
          <p:cNvPicPr preferRelativeResize="0"/>
          <p:nvPr/>
        </p:nvPicPr>
        <p:blipFill>
          <a:blip r:embed="rId3">
            <a:alphaModFix/>
          </a:blip>
          <a:stretch>
            <a:fillRect/>
          </a:stretch>
        </p:blipFill>
        <p:spPr>
          <a:xfrm>
            <a:off x="2101720" y="2571750"/>
            <a:ext cx="1727550" cy="813650"/>
          </a:xfrm>
          <a:prstGeom prst="rect">
            <a:avLst/>
          </a:prstGeom>
          <a:noFill/>
          <a:ln>
            <a:noFill/>
          </a:ln>
        </p:spPr>
      </p:pic>
      <p:pic>
        <p:nvPicPr>
          <p:cNvPr id="527" name="Google Shape;527;p62"/>
          <p:cNvPicPr preferRelativeResize="0"/>
          <p:nvPr/>
        </p:nvPicPr>
        <p:blipFill>
          <a:blip r:embed="rId4">
            <a:alphaModFix/>
          </a:blip>
          <a:stretch>
            <a:fillRect/>
          </a:stretch>
        </p:blipFill>
        <p:spPr>
          <a:xfrm>
            <a:off x="2101725" y="3511950"/>
            <a:ext cx="1727550" cy="741948"/>
          </a:xfrm>
          <a:prstGeom prst="rect">
            <a:avLst/>
          </a:prstGeom>
          <a:noFill/>
          <a:ln>
            <a:noFill/>
          </a:ln>
        </p:spPr>
      </p:pic>
      <p:pic>
        <p:nvPicPr>
          <p:cNvPr id="528" name="Google Shape;528;p62"/>
          <p:cNvPicPr preferRelativeResize="0"/>
          <p:nvPr/>
        </p:nvPicPr>
        <p:blipFill>
          <a:blip r:embed="rId5">
            <a:alphaModFix/>
          </a:blip>
          <a:stretch>
            <a:fillRect/>
          </a:stretch>
        </p:blipFill>
        <p:spPr>
          <a:xfrm>
            <a:off x="6625325" y="2653181"/>
            <a:ext cx="1727550" cy="780944"/>
          </a:xfrm>
          <a:prstGeom prst="rect">
            <a:avLst/>
          </a:prstGeom>
          <a:noFill/>
          <a:ln>
            <a:noFill/>
          </a:ln>
        </p:spPr>
      </p:pic>
      <p:pic>
        <p:nvPicPr>
          <p:cNvPr id="529" name="Google Shape;529;p62"/>
          <p:cNvPicPr preferRelativeResize="0"/>
          <p:nvPr/>
        </p:nvPicPr>
        <p:blipFill>
          <a:blip r:embed="rId6">
            <a:alphaModFix/>
          </a:blip>
          <a:stretch>
            <a:fillRect/>
          </a:stretch>
        </p:blipFill>
        <p:spPr>
          <a:xfrm>
            <a:off x="6625325" y="3577379"/>
            <a:ext cx="1727550" cy="74123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Functionalities</a:t>
            </a:r>
            <a:endParaRPr/>
          </a:p>
        </p:txBody>
      </p:sp>
      <p:sp>
        <p:nvSpPr>
          <p:cNvPr id="535" name="Google Shape;535;p63"/>
          <p:cNvSpPr txBox="1"/>
          <p:nvPr/>
        </p:nvSpPr>
        <p:spPr>
          <a:xfrm>
            <a:off x="8064595" y="564921"/>
            <a:ext cx="985777" cy="810704"/>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chemeClr val="lt1"/>
              </a:buClr>
              <a:buSzPct val="100000"/>
              <a:buFont typeface="Arial"/>
              <a:buNone/>
            </a:pPr>
            <a:r>
              <a:rPr lang="en" sz="3600" b="0" i="0" u="none" strike="noStrike" cap="none">
                <a:solidFill>
                  <a:schemeClr val="lt1"/>
                </a:solidFill>
                <a:latin typeface="Trebuchet MS"/>
                <a:ea typeface="Trebuchet MS"/>
                <a:cs typeface="Trebuchet MS"/>
                <a:sym typeface="Trebuchet MS"/>
              </a:rPr>
              <a:t>APIs</a:t>
            </a:r>
            <a:endParaRPr/>
          </a:p>
        </p:txBody>
      </p:sp>
      <p:sp>
        <p:nvSpPr>
          <p:cNvPr id="536" name="Google Shape;536;p63"/>
          <p:cNvSpPr txBox="1"/>
          <p:nvPr/>
        </p:nvSpPr>
        <p:spPr>
          <a:xfrm>
            <a:off x="510241" y="1533167"/>
            <a:ext cx="7341224" cy="2983831"/>
          </a:xfrm>
          <a:prstGeom prst="rect">
            <a:avLst/>
          </a:prstGeom>
          <a:noFill/>
          <a:ln>
            <a:noFill/>
          </a:ln>
        </p:spPr>
        <p:txBody>
          <a:bodyPr spcFirstLastPara="1" wrap="square" lIns="68575" tIns="34275" rIns="68575" bIns="34275" anchor="t" anchorCtr="0">
            <a:normAutofit fontScale="92500" lnSpcReduction="20000"/>
          </a:bodyPr>
          <a:lstStyle/>
          <a:p>
            <a:pPr marL="0" marR="0" lvl="0" indent="0"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highlight>
                  <a:srgbClr val="F26722"/>
                </a:highlight>
                <a:latin typeface="Trebuchet MS"/>
                <a:ea typeface="Trebuchet MS"/>
                <a:cs typeface="Trebuchet MS"/>
                <a:sym typeface="Trebuchet MS"/>
              </a:rPr>
              <a:t>&lt;head&gt;</a:t>
            </a:r>
          </a:p>
          <a:p>
            <a:pPr marL="285750" marR="0" lvl="0" indent="-285750" rtl="0">
              <a:lnSpc>
                <a:spcPct val="9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lt1"/>
                </a:solidFill>
                <a:latin typeface="Trebuchet MS"/>
                <a:ea typeface="Trebuchet MS"/>
                <a:cs typeface="Trebuchet MS"/>
                <a:sym typeface="Trebuchet MS"/>
              </a:rPr>
              <a:t>&lt;script async </a:t>
            </a:r>
            <a:r>
              <a:rPr lang="en-US" sz="1800" b="0" i="0" u="none" strike="noStrike" cap="none" dirty="0" err="1">
                <a:solidFill>
                  <a:schemeClr val="lt1"/>
                </a:solidFill>
                <a:latin typeface="Trebuchet MS"/>
                <a:ea typeface="Trebuchet MS"/>
                <a:cs typeface="Trebuchet MS"/>
                <a:sym typeface="Trebuchet MS"/>
              </a:rPr>
              <a:t>src</a:t>
            </a:r>
            <a:r>
              <a:rPr lang="en-US" sz="1800" b="0" i="0" u="none" strike="noStrike" cap="none" dirty="0">
                <a:solidFill>
                  <a:schemeClr val="lt1"/>
                </a:solidFill>
                <a:latin typeface="Trebuchet MS"/>
                <a:ea typeface="Trebuchet MS"/>
                <a:cs typeface="Trebuchet MS"/>
                <a:sym typeface="Trebuchet MS"/>
              </a:rPr>
              <a:t>="https://maps.googleapis.com/maps/</a:t>
            </a:r>
            <a:r>
              <a:rPr lang="en-US" sz="1800" b="0" i="0" u="none" strike="noStrike" cap="none" dirty="0" err="1">
                <a:solidFill>
                  <a:schemeClr val="lt1"/>
                </a:solidFill>
                <a:latin typeface="Trebuchet MS"/>
                <a:ea typeface="Trebuchet MS"/>
                <a:cs typeface="Trebuchet MS"/>
                <a:sym typeface="Trebuchet MS"/>
              </a:rPr>
              <a:t>api</a:t>
            </a:r>
            <a:r>
              <a:rPr lang="en-US" sz="1800" b="0" i="0" u="none" strike="noStrike" cap="none" dirty="0">
                <a:solidFill>
                  <a:schemeClr val="lt1"/>
                </a:solidFill>
                <a:latin typeface="Trebuchet MS"/>
                <a:ea typeface="Trebuchet MS"/>
                <a:cs typeface="Trebuchet MS"/>
                <a:sym typeface="Trebuchet MS"/>
              </a:rPr>
              <a:t>/</a:t>
            </a:r>
            <a:r>
              <a:rPr lang="en-US" sz="1800" b="0" i="0" u="none" strike="noStrike" cap="none" dirty="0" err="1">
                <a:solidFill>
                  <a:schemeClr val="lt1"/>
                </a:solidFill>
                <a:latin typeface="Trebuchet MS"/>
                <a:ea typeface="Trebuchet MS"/>
                <a:cs typeface="Trebuchet MS"/>
                <a:sym typeface="Trebuchet MS"/>
              </a:rPr>
              <a:t>js?key</a:t>
            </a:r>
            <a:r>
              <a:rPr lang="en-US" sz="1800" b="0" i="0" u="none" strike="noStrike" cap="none" dirty="0" err="1">
                <a:solidFill>
                  <a:schemeClr val="lt1"/>
                </a:solidFill>
                <a:highlight>
                  <a:srgbClr val="F26722"/>
                </a:highlight>
                <a:latin typeface="Trebuchet MS"/>
                <a:ea typeface="Trebuchet MS"/>
                <a:cs typeface="Trebuchet MS"/>
                <a:sym typeface="Trebuchet MS"/>
              </a:rPr>
              <a:t>APIKEYS</a:t>
            </a:r>
            <a:r>
              <a:rPr lang="en-US" sz="1800" b="0" i="0" u="none" strike="noStrike" cap="none" dirty="0">
                <a:solidFill>
                  <a:schemeClr val="lt1"/>
                </a:solidFill>
                <a:latin typeface="Trebuchet MS"/>
                <a:ea typeface="Trebuchet MS"/>
                <a:cs typeface="Trebuchet MS"/>
                <a:sym typeface="Trebuchet MS"/>
              </a:rPr>
              <a:t>=&amp;callback=</a:t>
            </a:r>
            <a:r>
              <a:rPr lang="en-US" sz="1800" b="0" i="0" u="none" strike="noStrike" cap="none" dirty="0" err="1">
                <a:solidFill>
                  <a:schemeClr val="lt1"/>
                </a:solidFill>
                <a:latin typeface="Trebuchet MS"/>
                <a:ea typeface="Trebuchet MS"/>
                <a:cs typeface="Trebuchet MS"/>
                <a:sym typeface="Trebuchet MS"/>
              </a:rPr>
              <a:t>console.debug&amp;libraries</a:t>
            </a:r>
            <a:r>
              <a:rPr lang="en-US" sz="1800" b="0" i="0" u="none" strike="noStrike" cap="none" dirty="0">
                <a:solidFill>
                  <a:schemeClr val="lt1"/>
                </a:solidFill>
                <a:latin typeface="Trebuchet MS"/>
                <a:ea typeface="Trebuchet MS"/>
                <a:cs typeface="Trebuchet MS"/>
                <a:sym typeface="Trebuchet MS"/>
              </a:rPr>
              <a:t>=</a:t>
            </a:r>
            <a:r>
              <a:rPr lang="en-US" sz="1800" b="0" i="0" u="none" strike="noStrike" cap="none" dirty="0" err="1">
                <a:solidFill>
                  <a:schemeClr val="lt1"/>
                </a:solidFill>
                <a:latin typeface="Trebuchet MS"/>
                <a:ea typeface="Trebuchet MS"/>
                <a:cs typeface="Trebuchet MS"/>
                <a:sym typeface="Trebuchet MS"/>
              </a:rPr>
              <a:t>maps,marker&amp;v</a:t>
            </a:r>
            <a:r>
              <a:rPr lang="en-US" sz="1800" b="0" i="0" u="none" strike="noStrike" cap="none" dirty="0">
                <a:solidFill>
                  <a:schemeClr val="lt1"/>
                </a:solidFill>
                <a:latin typeface="Trebuchet MS"/>
                <a:ea typeface="Trebuchet MS"/>
                <a:cs typeface="Trebuchet MS"/>
                <a:sym typeface="Trebuchet MS"/>
              </a:rPr>
              <a:t>=beta"&gt;&lt;/script&gt;    </a:t>
            </a:r>
          </a:p>
          <a:p>
            <a:pPr marL="285750" marR="0" lvl="0" indent="-285750" rtl="0">
              <a:lnSpc>
                <a:spcPct val="9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lt1"/>
                </a:solidFill>
                <a:latin typeface="Trebuchet MS"/>
                <a:ea typeface="Trebuchet MS"/>
                <a:cs typeface="Trebuchet MS"/>
                <a:sym typeface="Trebuchet MS"/>
              </a:rPr>
              <a:t>&lt;style&gt; </a:t>
            </a:r>
            <a:r>
              <a:rPr lang="en-US" sz="1800" b="0" i="0" u="none" strike="noStrike" cap="none" dirty="0" err="1">
                <a:solidFill>
                  <a:schemeClr val="lt1"/>
                </a:solidFill>
                <a:latin typeface="Trebuchet MS"/>
                <a:ea typeface="Trebuchet MS"/>
                <a:cs typeface="Trebuchet MS"/>
                <a:sym typeface="Trebuchet MS"/>
              </a:rPr>
              <a:t>gmp</a:t>
            </a:r>
            <a:r>
              <a:rPr lang="en-US" sz="1800" b="0" i="0" u="none" strike="noStrike" cap="none" dirty="0">
                <a:solidFill>
                  <a:schemeClr val="lt1"/>
                </a:solidFill>
                <a:latin typeface="Trebuchet MS"/>
                <a:ea typeface="Trebuchet MS"/>
                <a:cs typeface="Trebuchet MS"/>
                <a:sym typeface="Trebuchet MS"/>
              </a:rPr>
              <a:t>-map {        height: 50%;        width: 50%;      margin: 20px auto;      }</a:t>
            </a:r>
          </a:p>
          <a:p>
            <a:pPr marL="0" marR="0" lvl="0" indent="0" rtl="0">
              <a:lnSpc>
                <a:spcPct val="90000"/>
              </a:lnSpc>
              <a:spcBef>
                <a:spcPts val="0"/>
              </a:spcBef>
              <a:spcAft>
                <a:spcPts val="0"/>
              </a:spcAft>
              <a:buClr>
                <a:schemeClr val="dk1"/>
              </a:buClr>
              <a:buSzPts val="1800"/>
              <a:buFont typeface="Arial"/>
              <a:buNone/>
            </a:pPr>
            <a:r>
              <a:rPr lang="en-US" sz="1800" dirty="0">
                <a:solidFill>
                  <a:schemeClr val="lt1"/>
                </a:solidFill>
                <a:highlight>
                  <a:srgbClr val="F26722"/>
                </a:highlight>
                <a:latin typeface="Trebuchet MS"/>
                <a:ea typeface="Trebuchet MS"/>
                <a:cs typeface="Trebuchet MS"/>
                <a:sym typeface="Trebuchet MS"/>
              </a:rPr>
              <a:t>&lt;/head&gt;</a:t>
            </a:r>
          </a:p>
          <a:p>
            <a:pPr marL="0" marR="0" lvl="0" indent="0" rtl="0">
              <a:lnSpc>
                <a:spcPct val="90000"/>
              </a:lnSpc>
              <a:spcBef>
                <a:spcPts val="0"/>
              </a:spcBef>
              <a:spcAft>
                <a:spcPts val="0"/>
              </a:spcAft>
              <a:buClr>
                <a:schemeClr val="dk1"/>
              </a:buClr>
              <a:buSzPts val="1800"/>
              <a:buFont typeface="Arial"/>
              <a:buNone/>
            </a:pPr>
            <a:endParaRPr lang="en-US" sz="1800" dirty="0">
              <a:solidFill>
                <a:schemeClr val="lt1"/>
              </a:solidFill>
              <a:highlight>
                <a:srgbClr val="F26722"/>
              </a:highlight>
              <a:latin typeface="Trebuchet MS"/>
              <a:ea typeface="Trebuchet MS"/>
              <a:cs typeface="Trebuchet MS"/>
              <a:sym typeface="Trebuchet MS"/>
            </a:endParaRPr>
          </a:p>
          <a:p>
            <a:pPr marL="0" marR="0" lvl="0" indent="0"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highlight>
                  <a:srgbClr val="F26722"/>
                </a:highlight>
                <a:latin typeface="Trebuchet MS"/>
                <a:ea typeface="Trebuchet MS"/>
                <a:cs typeface="Trebuchet MS"/>
                <a:sym typeface="Trebuchet MS"/>
              </a:rPr>
              <a:t>&lt;body&gt;</a:t>
            </a:r>
          </a:p>
          <a:p>
            <a:pPr marL="285750" marR="0" lvl="0" indent="-285750" rtl="0">
              <a:lnSpc>
                <a:spcPct val="9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lt1"/>
                </a:solidFill>
                <a:latin typeface="Trebuchet MS"/>
                <a:ea typeface="Trebuchet MS"/>
                <a:cs typeface="Trebuchet MS"/>
                <a:sym typeface="Trebuchet MS"/>
              </a:rPr>
              <a:t>&lt;</a:t>
            </a:r>
            <a:r>
              <a:rPr lang="en-US" sz="1800" b="0" i="0" u="none" strike="noStrike" cap="none" dirty="0" err="1">
                <a:solidFill>
                  <a:schemeClr val="lt1"/>
                </a:solidFill>
                <a:latin typeface="Trebuchet MS"/>
                <a:ea typeface="Trebuchet MS"/>
                <a:cs typeface="Trebuchet MS"/>
                <a:sym typeface="Trebuchet MS"/>
              </a:rPr>
              <a:t>gmp</a:t>
            </a:r>
            <a:r>
              <a:rPr lang="en-US" sz="1800" b="0" i="0" u="none" strike="noStrike" cap="none" dirty="0">
                <a:solidFill>
                  <a:schemeClr val="lt1"/>
                </a:solidFill>
                <a:latin typeface="Trebuchet MS"/>
                <a:ea typeface="Trebuchet MS"/>
                <a:cs typeface="Trebuchet MS"/>
                <a:sym typeface="Trebuchet MS"/>
              </a:rPr>
              <a:t>-map center="45.40653991699219,-73.94169616699219" zoom="14" map-id="DEMO_MAP_ID"&gt;            </a:t>
            </a:r>
          </a:p>
          <a:p>
            <a:pPr marL="285750" marR="0" lvl="0" indent="-285750" rtl="0">
              <a:lnSpc>
                <a:spcPct val="9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lt1"/>
                </a:solidFill>
                <a:latin typeface="Trebuchet MS"/>
                <a:ea typeface="Trebuchet MS"/>
                <a:cs typeface="Trebuchet MS"/>
                <a:sym typeface="Trebuchet MS"/>
              </a:rPr>
              <a:t>&lt;</a:t>
            </a:r>
            <a:r>
              <a:rPr lang="en-US" sz="1800" b="0" i="0" u="none" strike="noStrike" cap="none" dirty="0" err="1">
                <a:solidFill>
                  <a:schemeClr val="lt1"/>
                </a:solidFill>
                <a:latin typeface="Trebuchet MS"/>
                <a:ea typeface="Trebuchet MS"/>
                <a:cs typeface="Trebuchet MS"/>
                <a:sym typeface="Trebuchet MS"/>
              </a:rPr>
              <a:t>gmp</a:t>
            </a:r>
            <a:r>
              <a:rPr lang="en-US" sz="1800" b="0" i="0" u="none" strike="noStrike" cap="none" dirty="0">
                <a:solidFill>
                  <a:schemeClr val="lt1"/>
                </a:solidFill>
                <a:latin typeface="Trebuchet MS"/>
                <a:ea typeface="Trebuchet MS"/>
                <a:cs typeface="Trebuchet MS"/>
                <a:sym typeface="Trebuchet MS"/>
              </a:rPr>
              <a:t>-advanced-marker position="45.40653991699219,-73.94169616699219" title="My location"&gt;</a:t>
            </a:r>
          </a:p>
          <a:p>
            <a:pPr marL="285750" marR="0" lvl="0" indent="-285750" rtl="0">
              <a:lnSpc>
                <a:spcPct val="9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lt1"/>
                </a:solidFill>
                <a:latin typeface="Trebuchet MS"/>
                <a:ea typeface="Trebuchet MS"/>
                <a:cs typeface="Trebuchet MS"/>
                <a:sym typeface="Trebuchet MS"/>
              </a:rPr>
              <a:t>&lt;/</a:t>
            </a:r>
            <a:r>
              <a:rPr lang="en-US" sz="1800" b="0" i="0" u="none" strike="noStrike" cap="none" dirty="0" err="1">
                <a:solidFill>
                  <a:schemeClr val="lt1"/>
                </a:solidFill>
                <a:latin typeface="Trebuchet MS"/>
                <a:ea typeface="Trebuchet MS"/>
                <a:cs typeface="Trebuchet MS"/>
                <a:sym typeface="Trebuchet MS"/>
              </a:rPr>
              <a:t>gmp</a:t>
            </a:r>
            <a:r>
              <a:rPr lang="en-US" sz="1800" b="0" i="0" u="none" strike="noStrike" cap="none" dirty="0">
                <a:solidFill>
                  <a:schemeClr val="lt1"/>
                </a:solidFill>
                <a:latin typeface="Trebuchet MS"/>
                <a:ea typeface="Trebuchet MS"/>
                <a:cs typeface="Trebuchet MS"/>
                <a:sym typeface="Trebuchet MS"/>
              </a:rPr>
              <a:t>-advanced-marker&gt;          </a:t>
            </a:r>
          </a:p>
          <a:p>
            <a:pPr marL="285750" marR="0" lvl="0" indent="-285750" rtl="0">
              <a:lnSpc>
                <a:spcPct val="90000"/>
              </a:lnSpc>
              <a:spcBef>
                <a:spcPts val="0"/>
              </a:spcBef>
              <a:spcAft>
                <a:spcPts val="0"/>
              </a:spcAft>
              <a:buClr>
                <a:schemeClr val="dk1"/>
              </a:buClr>
              <a:buSzPts val="1800"/>
              <a:buFont typeface="Arial" panose="020B0604020202020204" pitchFamily="34" charset="0"/>
              <a:buChar char="•"/>
            </a:pPr>
            <a:r>
              <a:rPr lang="en-US" sz="1800" b="0" i="0" u="none" strike="noStrike" cap="none" dirty="0">
                <a:solidFill>
                  <a:schemeClr val="lt1"/>
                </a:solidFill>
                <a:latin typeface="Trebuchet MS"/>
                <a:ea typeface="Trebuchet MS"/>
                <a:cs typeface="Trebuchet MS"/>
                <a:sym typeface="Trebuchet MS"/>
              </a:rPr>
              <a:t>&lt;/</a:t>
            </a:r>
            <a:r>
              <a:rPr lang="en-US" sz="1800" b="0" i="0" u="none" strike="noStrike" cap="none" dirty="0" err="1">
                <a:solidFill>
                  <a:schemeClr val="lt1"/>
                </a:solidFill>
                <a:latin typeface="Trebuchet MS"/>
                <a:ea typeface="Trebuchet MS"/>
                <a:cs typeface="Trebuchet MS"/>
                <a:sym typeface="Trebuchet MS"/>
              </a:rPr>
              <a:t>gmp</a:t>
            </a:r>
            <a:r>
              <a:rPr lang="en-US" sz="1800" b="0" i="0" u="none" strike="noStrike" cap="none" dirty="0">
                <a:solidFill>
                  <a:schemeClr val="lt1"/>
                </a:solidFill>
                <a:latin typeface="Trebuchet MS"/>
                <a:ea typeface="Trebuchet MS"/>
                <a:cs typeface="Trebuchet MS"/>
                <a:sym typeface="Trebuchet MS"/>
              </a:rPr>
              <a:t>-map&gt;</a:t>
            </a:r>
          </a:p>
          <a:p>
            <a:pPr marL="0" marR="0" lvl="0" indent="0" rtl="0">
              <a:lnSpc>
                <a:spcPct val="90000"/>
              </a:lnSpc>
              <a:spcBef>
                <a:spcPts val="0"/>
              </a:spcBef>
              <a:spcAft>
                <a:spcPts val="0"/>
              </a:spcAft>
              <a:buClr>
                <a:schemeClr val="dk1"/>
              </a:buClr>
              <a:buSzPts val="1800"/>
              <a:buFont typeface="Arial"/>
              <a:buNone/>
            </a:pPr>
            <a:r>
              <a:rPr lang="en-US" sz="1800" b="0" i="0" u="none" strike="noStrike" cap="none" dirty="0">
                <a:solidFill>
                  <a:schemeClr val="lt1"/>
                </a:solidFill>
                <a:highlight>
                  <a:srgbClr val="F26722"/>
                </a:highlight>
                <a:latin typeface="Trebuchet MS"/>
                <a:ea typeface="Trebuchet MS"/>
                <a:cs typeface="Trebuchet MS"/>
                <a:sym typeface="Trebuchet MS"/>
              </a:rPr>
              <a:t>&lt;/body&gt;</a:t>
            </a:r>
          </a:p>
        </p:txBody>
      </p:sp>
      <p:sp>
        <p:nvSpPr>
          <p:cNvPr id="537" name="Google Shape;537;p63"/>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4"/>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Functionalities</a:t>
            </a:r>
            <a:endParaRPr/>
          </a:p>
        </p:txBody>
      </p:sp>
      <p:sp>
        <p:nvSpPr>
          <p:cNvPr id="543" name="Google Shape;543;p64"/>
          <p:cNvSpPr txBox="1"/>
          <p:nvPr/>
        </p:nvSpPr>
        <p:spPr>
          <a:xfrm>
            <a:off x="8064595" y="564921"/>
            <a:ext cx="985777" cy="8107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1400"/>
              <a:buFont typeface="Arial"/>
              <a:buNone/>
            </a:pPr>
            <a:r>
              <a:rPr lang="en" sz="1400" b="0" i="0" u="none" strike="noStrike" cap="none">
                <a:solidFill>
                  <a:schemeClr val="lt1"/>
                </a:solidFill>
                <a:latin typeface="Trebuchet MS"/>
                <a:ea typeface="Trebuchet MS"/>
                <a:cs typeface="Trebuchet MS"/>
                <a:sym typeface="Trebuchet MS"/>
              </a:rPr>
              <a:t>WEB STORAGE</a:t>
            </a:r>
            <a:endParaRPr/>
          </a:p>
        </p:txBody>
      </p:sp>
      <p:sp>
        <p:nvSpPr>
          <p:cNvPr id="544" name="Google Shape;544;p64"/>
          <p:cNvSpPr txBox="1"/>
          <p:nvPr/>
        </p:nvSpPr>
        <p:spPr>
          <a:xfrm>
            <a:off x="189450" y="1680800"/>
            <a:ext cx="4614600" cy="836400"/>
          </a:xfrm>
          <a:prstGeom prst="rect">
            <a:avLst/>
          </a:prstGeom>
          <a:noFill/>
          <a:ln>
            <a:noFill/>
          </a:ln>
        </p:spPr>
        <p:txBody>
          <a:bodyPr spcFirstLastPara="1" wrap="square" lIns="68575" tIns="34275" rIns="68575" bIns="34275" anchor="t" anchorCtr="0">
            <a:normAutofit fontScale="92500" lnSpcReduction="20000"/>
          </a:bodyPr>
          <a:lstStyle/>
          <a:p>
            <a:pPr marL="0" marR="0" lvl="0" indent="0" algn="l" rtl="0">
              <a:lnSpc>
                <a:spcPct val="90000"/>
              </a:lnSpc>
              <a:spcBef>
                <a:spcPts val="0"/>
              </a:spcBef>
              <a:spcAft>
                <a:spcPts val="0"/>
              </a:spcAft>
              <a:buClr>
                <a:schemeClr val="dk1"/>
              </a:buClr>
              <a:buSzPct val="100000"/>
              <a:buFont typeface="Arial"/>
              <a:buNone/>
            </a:pPr>
            <a:r>
              <a:rPr lang="en" sz="1800" b="0" i="0" u="none" strike="noStrike" cap="none">
                <a:solidFill>
                  <a:schemeClr val="lt1"/>
                </a:solidFill>
                <a:latin typeface="Trebuchet MS"/>
                <a:ea typeface="Trebuchet MS"/>
                <a:cs typeface="Trebuchet MS"/>
                <a:sym typeface="Trebuchet MS"/>
              </a:rPr>
              <a:t>Webstorage was used to bring the user’s information that they filled from the Checkout page onto the receipt on the Receipt page. </a:t>
            </a:r>
            <a:endParaRPr/>
          </a:p>
        </p:txBody>
      </p:sp>
      <p:sp>
        <p:nvSpPr>
          <p:cNvPr id="545" name="Google Shape;545;p64"/>
          <p:cNvSpPr txBox="1"/>
          <p:nvPr/>
        </p:nvSpPr>
        <p:spPr>
          <a:xfrm>
            <a:off x="189600" y="3549625"/>
            <a:ext cx="4614600" cy="1126800"/>
          </a:xfrm>
          <a:prstGeom prst="rect">
            <a:avLst/>
          </a:prstGeom>
          <a:noFill/>
          <a:ln>
            <a:noFill/>
          </a:ln>
        </p:spPr>
        <p:txBody>
          <a:bodyPr spcFirstLastPara="1" wrap="square" lIns="68575" tIns="34275" rIns="68575" bIns="34275" anchor="t" anchorCtr="0">
            <a:normAutofit fontScale="85000" lnSpcReduction="20000"/>
          </a:bodyPr>
          <a:lstStyle/>
          <a:p>
            <a:pPr marL="0" marR="0" lvl="0" indent="0" algn="l" rtl="0">
              <a:lnSpc>
                <a:spcPct val="90000"/>
              </a:lnSpc>
              <a:spcBef>
                <a:spcPts val="0"/>
              </a:spcBef>
              <a:spcAft>
                <a:spcPts val="0"/>
              </a:spcAft>
              <a:buClr>
                <a:schemeClr val="dk1"/>
              </a:buClr>
              <a:buSzPct val="117647"/>
              <a:buFont typeface="Arial"/>
              <a:buNone/>
            </a:pPr>
            <a:r>
              <a:rPr lang="en" sz="1800" b="0" i="0" u="none" strike="noStrike" cap="none">
                <a:solidFill>
                  <a:schemeClr val="lt1"/>
                </a:solidFill>
                <a:latin typeface="Trebuchet MS"/>
                <a:ea typeface="Trebuchet MS"/>
                <a:cs typeface="Trebuchet MS"/>
                <a:sym typeface="Trebuchet MS"/>
              </a:rPr>
              <a:t>Then on the receipt, the information is retrieved from the local storage to display on the receipt:</a:t>
            </a:r>
            <a:endParaRPr/>
          </a:p>
          <a:p>
            <a:pPr marL="0" marR="0" lvl="0" indent="0" algn="l" rtl="0">
              <a:lnSpc>
                <a:spcPct val="90000"/>
              </a:lnSpc>
              <a:spcBef>
                <a:spcPts val="0"/>
              </a:spcBef>
              <a:spcAft>
                <a:spcPts val="0"/>
              </a:spcAft>
              <a:buClr>
                <a:schemeClr val="dk1"/>
              </a:buClr>
              <a:buSzPct val="117647"/>
              <a:buFont typeface="Arial"/>
              <a:buNone/>
            </a:pPr>
            <a:r>
              <a:rPr lang="en" sz="1800" b="0" i="0" u="none" strike="noStrike" cap="none">
                <a:solidFill>
                  <a:schemeClr val="lt1"/>
                </a:solidFill>
                <a:latin typeface="Trebuchet MS"/>
                <a:ea typeface="Trebuchet MS"/>
                <a:cs typeface="Trebuchet MS"/>
                <a:sym typeface="Trebuchet MS"/>
              </a:rPr>
              <a:t> </a:t>
            </a:r>
            <a:endParaRPr/>
          </a:p>
          <a:p>
            <a:pPr marL="0" marR="0" lvl="0" indent="0" algn="l" rtl="0">
              <a:lnSpc>
                <a:spcPct val="135714"/>
              </a:lnSpc>
              <a:spcBef>
                <a:spcPts val="0"/>
              </a:spcBef>
              <a:spcAft>
                <a:spcPts val="0"/>
              </a:spcAft>
              <a:buClr>
                <a:schemeClr val="dk1"/>
              </a:buClr>
              <a:buSzPct val="123249"/>
              <a:buFont typeface="Arial"/>
              <a:buNone/>
            </a:pPr>
            <a:r>
              <a:rPr lang="en" sz="1050" b="0" i="0" u="none" strike="noStrike" cap="none">
                <a:solidFill>
                  <a:srgbClr val="D4D4D4"/>
                </a:solidFill>
                <a:highlight>
                  <a:srgbClr val="1E1E1E"/>
                </a:highlight>
                <a:latin typeface="Courier New"/>
                <a:ea typeface="Courier New"/>
                <a:cs typeface="Courier New"/>
                <a:sym typeface="Courier New"/>
              </a:rPr>
              <a:t>    </a:t>
            </a:r>
            <a:r>
              <a:rPr lang="en" sz="1050" b="0" i="0" u="none" strike="noStrike" cap="none">
                <a:solidFill>
                  <a:srgbClr val="569CD6"/>
                </a:solidFill>
                <a:highlight>
                  <a:srgbClr val="1E1E1E"/>
                </a:highlight>
                <a:latin typeface="Courier New"/>
                <a:ea typeface="Courier New"/>
                <a:cs typeface="Courier New"/>
                <a:sym typeface="Courier New"/>
              </a:rPr>
              <a:t>var</a:t>
            </a:r>
            <a:r>
              <a:rPr lang="en" sz="1050" b="0" i="0" u="none" strike="noStrike" cap="none">
                <a:solidFill>
                  <a:srgbClr val="D4D4D4"/>
                </a:solidFill>
                <a:highlight>
                  <a:srgbClr val="1E1E1E"/>
                </a:highlight>
                <a:latin typeface="Courier New"/>
                <a:ea typeface="Courier New"/>
                <a:cs typeface="Courier New"/>
                <a:sym typeface="Courier New"/>
              </a:rPr>
              <a:t> </a:t>
            </a:r>
            <a:r>
              <a:rPr lang="en" sz="1050" b="0" i="0" u="none" strike="noStrike" cap="none">
                <a:solidFill>
                  <a:srgbClr val="C8C8C8"/>
                </a:solidFill>
                <a:highlight>
                  <a:srgbClr val="1E1E1E"/>
                </a:highlight>
                <a:latin typeface="Courier New"/>
                <a:ea typeface="Courier New"/>
                <a:cs typeface="Courier New"/>
                <a:sym typeface="Courier New"/>
              </a:rPr>
              <a:t>firstName</a:t>
            </a:r>
            <a:r>
              <a:rPr lang="en" sz="1050" b="0" i="0" u="none" strike="noStrike" cap="none">
                <a:solidFill>
                  <a:srgbClr val="D4D4D4"/>
                </a:solidFill>
                <a:highlight>
                  <a:srgbClr val="1E1E1E"/>
                </a:highlight>
                <a:latin typeface="Courier New"/>
                <a:ea typeface="Courier New"/>
                <a:cs typeface="Courier New"/>
                <a:sym typeface="Courier New"/>
              </a:rPr>
              <a:t> = </a:t>
            </a:r>
            <a:r>
              <a:rPr lang="en" sz="1050" b="0" i="0" u="none" strike="noStrike" cap="none">
                <a:solidFill>
                  <a:srgbClr val="C8C8C8"/>
                </a:solidFill>
                <a:highlight>
                  <a:srgbClr val="1E1E1E"/>
                </a:highlight>
                <a:latin typeface="Courier New"/>
                <a:ea typeface="Courier New"/>
                <a:cs typeface="Courier New"/>
                <a:sym typeface="Courier New"/>
              </a:rPr>
              <a:t>localStorage</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8C8C8"/>
                </a:solidFill>
                <a:highlight>
                  <a:srgbClr val="1E1E1E"/>
                </a:highlight>
                <a:latin typeface="Courier New"/>
                <a:ea typeface="Courier New"/>
                <a:cs typeface="Courier New"/>
                <a:sym typeface="Courier New"/>
              </a:rPr>
              <a:t>getItem</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E9178"/>
                </a:solidFill>
                <a:highlight>
                  <a:srgbClr val="1E1E1E"/>
                </a:highlight>
                <a:latin typeface="Courier New"/>
                <a:ea typeface="Courier New"/>
                <a:cs typeface="Courier New"/>
                <a:sym typeface="Courier New"/>
              </a:rPr>
              <a:t>"firstname"</a:t>
            </a:r>
            <a:r>
              <a:rPr lang="en" sz="1050" b="0" i="0" u="none" strike="noStrike" cap="none">
                <a:solidFill>
                  <a:srgbClr val="D4D4D4"/>
                </a:solidFill>
                <a:highlight>
                  <a:srgbClr val="1E1E1E"/>
                </a:highlight>
                <a:latin typeface="Courier New"/>
                <a:ea typeface="Courier New"/>
                <a:cs typeface="Courier New"/>
                <a:sym typeface="Courier New"/>
              </a:rPr>
              <a:t>);</a:t>
            </a:r>
            <a:endParaRPr/>
          </a:p>
          <a:p>
            <a:pPr marL="0" marR="0" lvl="0" indent="0" algn="l" rtl="0">
              <a:lnSpc>
                <a:spcPct val="135714"/>
              </a:lnSpc>
              <a:spcBef>
                <a:spcPts val="0"/>
              </a:spcBef>
              <a:spcAft>
                <a:spcPts val="0"/>
              </a:spcAft>
              <a:buClr>
                <a:schemeClr val="dk1"/>
              </a:buClr>
              <a:buSzPct val="123249"/>
              <a:buFont typeface="Arial"/>
              <a:buNone/>
            </a:pPr>
            <a:r>
              <a:rPr lang="en" sz="1050" b="0" i="0" u="none" strike="noStrike" cap="none">
                <a:solidFill>
                  <a:srgbClr val="D4D4D4"/>
                </a:solidFill>
                <a:highlight>
                  <a:srgbClr val="1E1E1E"/>
                </a:highlight>
                <a:latin typeface="Courier New"/>
                <a:ea typeface="Courier New"/>
                <a:cs typeface="Courier New"/>
                <a:sym typeface="Courier New"/>
              </a:rPr>
              <a:t>    </a:t>
            </a:r>
            <a:r>
              <a:rPr lang="en" sz="1050" b="0" i="0" u="none" strike="noStrike" cap="none">
                <a:solidFill>
                  <a:srgbClr val="569CD6"/>
                </a:solidFill>
                <a:highlight>
                  <a:srgbClr val="1E1E1E"/>
                </a:highlight>
                <a:latin typeface="Courier New"/>
                <a:ea typeface="Courier New"/>
                <a:cs typeface="Courier New"/>
                <a:sym typeface="Courier New"/>
              </a:rPr>
              <a:t>var</a:t>
            </a:r>
            <a:r>
              <a:rPr lang="en" sz="1050" b="0" i="0" u="none" strike="noStrike" cap="none">
                <a:solidFill>
                  <a:srgbClr val="D4D4D4"/>
                </a:solidFill>
                <a:highlight>
                  <a:srgbClr val="1E1E1E"/>
                </a:highlight>
                <a:latin typeface="Courier New"/>
                <a:ea typeface="Courier New"/>
                <a:cs typeface="Courier New"/>
                <a:sym typeface="Courier New"/>
              </a:rPr>
              <a:t> </a:t>
            </a:r>
            <a:r>
              <a:rPr lang="en" sz="1050" b="0" i="0" u="none" strike="noStrike" cap="none">
                <a:solidFill>
                  <a:srgbClr val="C8C8C8"/>
                </a:solidFill>
                <a:highlight>
                  <a:srgbClr val="1E1E1E"/>
                </a:highlight>
                <a:latin typeface="Courier New"/>
                <a:ea typeface="Courier New"/>
                <a:cs typeface="Courier New"/>
                <a:sym typeface="Courier New"/>
              </a:rPr>
              <a:t>lastName</a:t>
            </a:r>
            <a:r>
              <a:rPr lang="en" sz="1050" b="0" i="0" u="none" strike="noStrike" cap="none">
                <a:solidFill>
                  <a:srgbClr val="D4D4D4"/>
                </a:solidFill>
                <a:highlight>
                  <a:srgbClr val="1E1E1E"/>
                </a:highlight>
                <a:latin typeface="Courier New"/>
                <a:ea typeface="Courier New"/>
                <a:cs typeface="Courier New"/>
                <a:sym typeface="Courier New"/>
              </a:rPr>
              <a:t> = </a:t>
            </a:r>
            <a:r>
              <a:rPr lang="en" sz="1050" b="0" i="0" u="none" strike="noStrike" cap="none">
                <a:solidFill>
                  <a:srgbClr val="C8C8C8"/>
                </a:solidFill>
                <a:highlight>
                  <a:srgbClr val="1E1E1E"/>
                </a:highlight>
                <a:latin typeface="Courier New"/>
                <a:ea typeface="Courier New"/>
                <a:cs typeface="Courier New"/>
                <a:sym typeface="Courier New"/>
              </a:rPr>
              <a:t>localStorage</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8C8C8"/>
                </a:solidFill>
                <a:highlight>
                  <a:srgbClr val="1E1E1E"/>
                </a:highlight>
                <a:latin typeface="Courier New"/>
                <a:ea typeface="Courier New"/>
                <a:cs typeface="Courier New"/>
                <a:sym typeface="Courier New"/>
              </a:rPr>
              <a:t>getItem</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E9178"/>
                </a:solidFill>
                <a:highlight>
                  <a:srgbClr val="1E1E1E"/>
                </a:highlight>
                <a:latin typeface="Courier New"/>
                <a:ea typeface="Courier New"/>
                <a:cs typeface="Courier New"/>
                <a:sym typeface="Courier New"/>
              </a:rPr>
              <a:t>"lastname"</a:t>
            </a:r>
            <a:r>
              <a:rPr lang="en" sz="1050" b="0" i="0" u="none" strike="noStrike" cap="none">
                <a:solidFill>
                  <a:srgbClr val="D4D4D4"/>
                </a:solidFill>
                <a:highlight>
                  <a:srgbClr val="1E1E1E"/>
                </a:highlight>
                <a:latin typeface="Courier New"/>
                <a:ea typeface="Courier New"/>
                <a:cs typeface="Courier New"/>
                <a:sym typeface="Courier New"/>
              </a:rPr>
              <a:t>);</a:t>
            </a:r>
            <a:endParaRPr/>
          </a:p>
          <a:p>
            <a:pPr marL="0" marR="0" lvl="0" indent="0" algn="l" rtl="0">
              <a:lnSpc>
                <a:spcPct val="135714"/>
              </a:lnSpc>
              <a:spcBef>
                <a:spcPts val="0"/>
              </a:spcBef>
              <a:spcAft>
                <a:spcPts val="0"/>
              </a:spcAft>
              <a:buClr>
                <a:schemeClr val="dk1"/>
              </a:buClr>
              <a:buSzPct val="123249"/>
              <a:buFont typeface="Arial"/>
              <a:buNone/>
            </a:pPr>
            <a:r>
              <a:rPr lang="en" sz="1050" b="0" i="0" u="none" strike="noStrike" cap="none">
                <a:solidFill>
                  <a:srgbClr val="D4D4D4"/>
                </a:solidFill>
                <a:highlight>
                  <a:srgbClr val="1E1E1E"/>
                </a:highlight>
                <a:latin typeface="Courier New"/>
                <a:ea typeface="Courier New"/>
                <a:cs typeface="Courier New"/>
                <a:sym typeface="Courier New"/>
              </a:rPr>
              <a:t>    </a:t>
            </a:r>
            <a:r>
              <a:rPr lang="en" sz="1050" b="0" i="0" u="none" strike="noStrike" cap="none">
                <a:solidFill>
                  <a:srgbClr val="C8C8C8"/>
                </a:solidFill>
                <a:highlight>
                  <a:srgbClr val="1E1E1E"/>
                </a:highlight>
                <a:latin typeface="Courier New"/>
                <a:ea typeface="Courier New"/>
                <a:cs typeface="Courier New"/>
                <a:sym typeface="Courier New"/>
              </a:rPr>
              <a:t>$</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E9178"/>
                </a:solidFill>
                <a:highlight>
                  <a:srgbClr val="1E1E1E"/>
                </a:highlight>
                <a:latin typeface="Courier New"/>
                <a:ea typeface="Courier New"/>
                <a:cs typeface="Courier New"/>
                <a:sym typeface="Courier New"/>
              </a:rPr>
              <a:t>'#customerName'</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8C8C8"/>
                </a:solidFill>
                <a:highlight>
                  <a:srgbClr val="1E1E1E"/>
                </a:highlight>
                <a:latin typeface="Courier New"/>
                <a:ea typeface="Courier New"/>
                <a:cs typeface="Courier New"/>
                <a:sym typeface="Courier New"/>
              </a:rPr>
              <a:t>html</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8C8C8"/>
                </a:solidFill>
                <a:highlight>
                  <a:srgbClr val="1E1E1E"/>
                </a:highlight>
                <a:latin typeface="Courier New"/>
                <a:ea typeface="Courier New"/>
                <a:cs typeface="Courier New"/>
                <a:sym typeface="Courier New"/>
              </a:rPr>
              <a:t>firstName</a:t>
            </a:r>
            <a:r>
              <a:rPr lang="en" sz="1050" b="0" i="0" u="none" strike="noStrike" cap="none">
                <a:solidFill>
                  <a:srgbClr val="D4D4D4"/>
                </a:solidFill>
                <a:highlight>
                  <a:srgbClr val="1E1E1E"/>
                </a:highlight>
                <a:latin typeface="Courier New"/>
                <a:ea typeface="Courier New"/>
                <a:cs typeface="Courier New"/>
                <a:sym typeface="Courier New"/>
              </a:rPr>
              <a:t> + </a:t>
            </a:r>
            <a:r>
              <a:rPr lang="en" sz="1050" b="0" i="0" u="none" strike="noStrike" cap="none">
                <a:solidFill>
                  <a:srgbClr val="CE9178"/>
                </a:solidFill>
                <a:highlight>
                  <a:srgbClr val="1E1E1E"/>
                </a:highlight>
                <a:latin typeface="Courier New"/>
                <a:ea typeface="Courier New"/>
                <a:cs typeface="Courier New"/>
                <a:sym typeface="Courier New"/>
              </a:rPr>
              <a:t>" "</a:t>
            </a:r>
            <a:r>
              <a:rPr lang="en" sz="1050" b="0" i="0" u="none" strike="noStrike" cap="none">
                <a:solidFill>
                  <a:srgbClr val="D4D4D4"/>
                </a:solidFill>
                <a:highlight>
                  <a:srgbClr val="1E1E1E"/>
                </a:highlight>
                <a:latin typeface="Courier New"/>
                <a:ea typeface="Courier New"/>
                <a:cs typeface="Courier New"/>
                <a:sym typeface="Courier New"/>
              </a:rPr>
              <a:t> + </a:t>
            </a:r>
            <a:r>
              <a:rPr lang="en" sz="1050" b="0" i="0" u="none" strike="noStrike" cap="none">
                <a:solidFill>
                  <a:srgbClr val="C8C8C8"/>
                </a:solidFill>
                <a:highlight>
                  <a:srgbClr val="1E1E1E"/>
                </a:highlight>
                <a:latin typeface="Courier New"/>
                <a:ea typeface="Courier New"/>
                <a:cs typeface="Courier New"/>
                <a:sym typeface="Courier New"/>
              </a:rPr>
              <a:t>lastName</a:t>
            </a:r>
            <a:r>
              <a:rPr lang="en" sz="1050" b="0" i="0" u="none" strike="noStrike" cap="none">
                <a:solidFill>
                  <a:srgbClr val="D4D4D4"/>
                </a:solidFill>
                <a:highlight>
                  <a:srgbClr val="1E1E1E"/>
                </a:highlight>
                <a:latin typeface="Courier New"/>
                <a:ea typeface="Courier New"/>
                <a:cs typeface="Courier New"/>
                <a:sym typeface="Courier New"/>
              </a:rPr>
              <a:t>);</a:t>
            </a:r>
            <a:endParaRPr/>
          </a:p>
          <a:p>
            <a:pPr marL="0" marR="0" lvl="0" indent="0" algn="l" rtl="0">
              <a:lnSpc>
                <a:spcPct val="90000"/>
              </a:lnSpc>
              <a:spcBef>
                <a:spcPts val="0"/>
              </a:spcBef>
              <a:spcAft>
                <a:spcPts val="0"/>
              </a:spcAft>
              <a:buClr>
                <a:schemeClr val="dk1"/>
              </a:buClr>
              <a:buSzPct val="117647"/>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546" name="Google Shape;546;p64"/>
          <p:cNvSpPr txBox="1"/>
          <p:nvPr/>
        </p:nvSpPr>
        <p:spPr>
          <a:xfrm>
            <a:off x="189450" y="2517200"/>
            <a:ext cx="4311000" cy="1268100"/>
          </a:xfrm>
          <a:prstGeom prst="rect">
            <a:avLst/>
          </a:prstGeom>
          <a:noFill/>
          <a:ln>
            <a:noFill/>
          </a:ln>
        </p:spPr>
        <p:txBody>
          <a:bodyPr spcFirstLastPara="1" wrap="square" lIns="68575" tIns="34275" rIns="68575" bIns="34275" anchor="t" anchorCtr="0">
            <a:normAutofit fontScale="85000" lnSpcReduction="10000"/>
          </a:bodyPr>
          <a:lstStyle/>
          <a:p>
            <a:pPr marL="0" marR="0" lvl="0" indent="0" algn="just" rtl="0">
              <a:lnSpc>
                <a:spcPct val="90000"/>
              </a:lnSpc>
              <a:spcBef>
                <a:spcPts val="0"/>
              </a:spcBef>
              <a:spcAft>
                <a:spcPts val="0"/>
              </a:spcAft>
              <a:buClr>
                <a:schemeClr val="dk1"/>
              </a:buClr>
              <a:buSzPct val="108108"/>
              <a:buFont typeface="Arial"/>
              <a:buNone/>
            </a:pPr>
            <a:r>
              <a:rPr lang="en" sz="1800" b="0" i="0" u="none" strike="noStrike" cap="none">
                <a:solidFill>
                  <a:schemeClr val="lt1"/>
                </a:solidFill>
                <a:latin typeface="Trebuchet MS"/>
                <a:ea typeface="Trebuchet MS"/>
                <a:cs typeface="Trebuchet MS"/>
                <a:sym typeface="Trebuchet MS"/>
              </a:rPr>
              <a:t>Each time the user press the next button, a key-value pair of the value filled in the form is saved to local storage, for example: </a:t>
            </a:r>
            <a:endParaRPr/>
          </a:p>
          <a:p>
            <a:pPr marL="0" marR="0" lvl="0" indent="0" algn="just" rtl="0">
              <a:lnSpc>
                <a:spcPct val="90000"/>
              </a:lnSpc>
              <a:spcBef>
                <a:spcPts val="0"/>
              </a:spcBef>
              <a:spcAft>
                <a:spcPts val="0"/>
              </a:spcAft>
              <a:buClr>
                <a:schemeClr val="dk1"/>
              </a:buClr>
              <a:buSzPct val="108108"/>
              <a:buFont typeface="Arial"/>
              <a:buNone/>
            </a:pPr>
            <a:endParaRPr sz="1800" b="0" i="0" u="none" strike="noStrike" cap="none">
              <a:solidFill>
                <a:schemeClr val="lt1"/>
              </a:solidFill>
              <a:latin typeface="Trebuchet MS"/>
              <a:ea typeface="Trebuchet MS"/>
              <a:cs typeface="Trebuchet MS"/>
              <a:sym typeface="Trebuchet MS"/>
            </a:endParaRPr>
          </a:p>
          <a:p>
            <a:pPr marL="0" marR="0" lvl="0" indent="0" algn="l" rtl="0">
              <a:lnSpc>
                <a:spcPct val="135714"/>
              </a:lnSpc>
              <a:spcBef>
                <a:spcPts val="0"/>
              </a:spcBef>
              <a:spcAft>
                <a:spcPts val="0"/>
              </a:spcAft>
              <a:buClr>
                <a:schemeClr val="dk1"/>
              </a:buClr>
              <a:buSzPct val="113256"/>
              <a:buFont typeface="Arial"/>
              <a:buNone/>
            </a:pPr>
            <a:r>
              <a:rPr lang="en" sz="1050" b="0" i="0" u="none" strike="noStrike" cap="none">
                <a:solidFill>
                  <a:srgbClr val="D4D4D4"/>
                </a:solidFill>
                <a:highlight>
                  <a:srgbClr val="1E1E1E"/>
                </a:highlight>
                <a:latin typeface="Courier New"/>
                <a:ea typeface="Courier New"/>
                <a:cs typeface="Courier New"/>
                <a:sym typeface="Courier New"/>
              </a:rPr>
              <a:t>    </a:t>
            </a:r>
            <a:r>
              <a:rPr lang="en" sz="1050" b="0" i="0" u="none" strike="noStrike" cap="none">
                <a:solidFill>
                  <a:srgbClr val="569CD6"/>
                </a:solidFill>
                <a:highlight>
                  <a:srgbClr val="1E1E1E"/>
                </a:highlight>
                <a:latin typeface="Courier New"/>
                <a:ea typeface="Courier New"/>
                <a:cs typeface="Courier New"/>
                <a:sym typeface="Courier New"/>
              </a:rPr>
              <a:t>var</a:t>
            </a:r>
            <a:r>
              <a:rPr lang="en" sz="1050" b="0" i="0" u="none" strike="noStrike" cap="none">
                <a:solidFill>
                  <a:srgbClr val="D4D4D4"/>
                </a:solidFill>
                <a:highlight>
                  <a:srgbClr val="1E1E1E"/>
                </a:highlight>
                <a:latin typeface="Courier New"/>
                <a:ea typeface="Courier New"/>
                <a:cs typeface="Courier New"/>
                <a:sym typeface="Courier New"/>
              </a:rPr>
              <a:t> </a:t>
            </a:r>
            <a:r>
              <a:rPr lang="en" sz="1050" b="0" i="0" u="none" strike="noStrike" cap="none">
                <a:solidFill>
                  <a:srgbClr val="C8C8C8"/>
                </a:solidFill>
                <a:highlight>
                  <a:srgbClr val="1E1E1E"/>
                </a:highlight>
                <a:latin typeface="Courier New"/>
                <a:ea typeface="Courier New"/>
                <a:cs typeface="Courier New"/>
                <a:sym typeface="Courier New"/>
              </a:rPr>
              <a:t>firstName</a:t>
            </a:r>
            <a:r>
              <a:rPr lang="en" sz="1050" b="0" i="0" u="none" strike="noStrike" cap="none">
                <a:solidFill>
                  <a:srgbClr val="D4D4D4"/>
                </a:solidFill>
                <a:highlight>
                  <a:srgbClr val="1E1E1E"/>
                </a:highlight>
                <a:latin typeface="Courier New"/>
                <a:ea typeface="Courier New"/>
                <a:cs typeface="Courier New"/>
                <a:sym typeface="Courier New"/>
              </a:rPr>
              <a:t> = </a:t>
            </a:r>
            <a:r>
              <a:rPr lang="en" sz="1050" b="0" i="0" u="none" strike="noStrike" cap="none">
                <a:solidFill>
                  <a:srgbClr val="C8C8C8"/>
                </a:solidFill>
                <a:highlight>
                  <a:srgbClr val="1E1E1E"/>
                </a:highlight>
                <a:latin typeface="Courier New"/>
                <a:ea typeface="Courier New"/>
                <a:cs typeface="Courier New"/>
                <a:sym typeface="Courier New"/>
              </a:rPr>
              <a:t>$</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E9178"/>
                </a:solidFill>
                <a:highlight>
                  <a:srgbClr val="1E1E1E"/>
                </a:highlight>
                <a:latin typeface="Courier New"/>
                <a:ea typeface="Courier New"/>
                <a:cs typeface="Courier New"/>
                <a:sym typeface="Courier New"/>
              </a:rPr>
              <a:t>'#firstName'</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8C8C8"/>
                </a:solidFill>
                <a:highlight>
                  <a:srgbClr val="1E1E1E"/>
                </a:highlight>
                <a:latin typeface="Courier New"/>
                <a:ea typeface="Courier New"/>
                <a:cs typeface="Courier New"/>
                <a:sym typeface="Courier New"/>
              </a:rPr>
              <a:t>val</a:t>
            </a:r>
            <a:r>
              <a:rPr lang="en" sz="1050" b="0" i="0" u="none" strike="noStrike" cap="none">
                <a:solidFill>
                  <a:srgbClr val="D4D4D4"/>
                </a:solidFill>
                <a:highlight>
                  <a:srgbClr val="1E1E1E"/>
                </a:highlight>
                <a:latin typeface="Courier New"/>
                <a:ea typeface="Courier New"/>
                <a:cs typeface="Courier New"/>
                <a:sym typeface="Courier New"/>
              </a:rPr>
              <a:t>();</a:t>
            </a:r>
            <a:endParaRPr/>
          </a:p>
          <a:p>
            <a:pPr marL="0" marR="0" lvl="0" indent="0" algn="l" rtl="0">
              <a:lnSpc>
                <a:spcPct val="135714"/>
              </a:lnSpc>
              <a:spcBef>
                <a:spcPts val="0"/>
              </a:spcBef>
              <a:spcAft>
                <a:spcPts val="0"/>
              </a:spcAft>
              <a:buClr>
                <a:schemeClr val="dk1"/>
              </a:buClr>
              <a:buSzPct val="113256"/>
              <a:buFont typeface="Arial"/>
              <a:buNone/>
            </a:pPr>
            <a:r>
              <a:rPr lang="en" sz="1050" b="0" i="0" u="none" strike="noStrike" cap="none">
                <a:solidFill>
                  <a:srgbClr val="D4D4D4"/>
                </a:solidFill>
                <a:highlight>
                  <a:srgbClr val="1E1E1E"/>
                </a:highlight>
                <a:latin typeface="Courier New"/>
                <a:ea typeface="Courier New"/>
                <a:cs typeface="Courier New"/>
                <a:sym typeface="Courier New"/>
              </a:rPr>
              <a:t>    </a:t>
            </a:r>
            <a:r>
              <a:rPr lang="en" sz="1050" b="0" i="0" u="none" strike="noStrike" cap="none">
                <a:solidFill>
                  <a:srgbClr val="C8C8C8"/>
                </a:solidFill>
                <a:highlight>
                  <a:srgbClr val="1E1E1E"/>
                </a:highlight>
                <a:latin typeface="Courier New"/>
                <a:ea typeface="Courier New"/>
                <a:cs typeface="Courier New"/>
                <a:sym typeface="Courier New"/>
              </a:rPr>
              <a:t>localStorage</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8C8C8"/>
                </a:solidFill>
                <a:highlight>
                  <a:srgbClr val="1E1E1E"/>
                </a:highlight>
                <a:latin typeface="Courier New"/>
                <a:ea typeface="Courier New"/>
                <a:cs typeface="Courier New"/>
                <a:sym typeface="Courier New"/>
              </a:rPr>
              <a:t>setItem</a:t>
            </a:r>
            <a:r>
              <a:rPr lang="en" sz="1050" b="0" i="0" u="none" strike="noStrike" cap="none">
                <a:solidFill>
                  <a:srgbClr val="D4D4D4"/>
                </a:solidFill>
                <a:highlight>
                  <a:srgbClr val="1E1E1E"/>
                </a:highlight>
                <a:latin typeface="Courier New"/>
                <a:ea typeface="Courier New"/>
                <a:cs typeface="Courier New"/>
                <a:sym typeface="Courier New"/>
              </a:rPr>
              <a:t>(</a:t>
            </a:r>
            <a:r>
              <a:rPr lang="en" sz="1050" b="0" i="0" u="none" strike="noStrike" cap="none">
                <a:solidFill>
                  <a:srgbClr val="CE9178"/>
                </a:solidFill>
                <a:highlight>
                  <a:srgbClr val="1E1E1E"/>
                </a:highlight>
                <a:latin typeface="Courier New"/>
                <a:ea typeface="Courier New"/>
                <a:cs typeface="Courier New"/>
                <a:sym typeface="Courier New"/>
              </a:rPr>
              <a:t>"firstname"</a:t>
            </a:r>
            <a:r>
              <a:rPr lang="en" sz="1050" b="0" i="0" u="none" strike="noStrike" cap="none">
                <a:solidFill>
                  <a:srgbClr val="D4D4D4"/>
                </a:solidFill>
                <a:highlight>
                  <a:srgbClr val="1E1E1E"/>
                </a:highlight>
                <a:latin typeface="Courier New"/>
                <a:ea typeface="Courier New"/>
                <a:cs typeface="Courier New"/>
                <a:sym typeface="Courier New"/>
              </a:rPr>
              <a:t>, </a:t>
            </a:r>
            <a:r>
              <a:rPr lang="en" sz="1050" b="0" i="0" u="none" strike="noStrike" cap="none">
                <a:solidFill>
                  <a:srgbClr val="C8C8C8"/>
                </a:solidFill>
                <a:highlight>
                  <a:srgbClr val="1E1E1E"/>
                </a:highlight>
                <a:latin typeface="Courier New"/>
                <a:ea typeface="Courier New"/>
                <a:cs typeface="Courier New"/>
                <a:sym typeface="Courier New"/>
              </a:rPr>
              <a:t>firstName</a:t>
            </a:r>
            <a:r>
              <a:rPr lang="en" sz="1050" b="0" i="0" u="none" strike="noStrike" cap="none">
                <a:solidFill>
                  <a:srgbClr val="D4D4D4"/>
                </a:solidFill>
                <a:highlight>
                  <a:srgbClr val="1E1E1E"/>
                </a:highlight>
                <a:latin typeface="Courier New"/>
                <a:ea typeface="Courier New"/>
                <a:cs typeface="Courier New"/>
                <a:sym typeface="Courier New"/>
              </a:rPr>
              <a:t>);</a:t>
            </a:r>
            <a:endParaRPr/>
          </a:p>
          <a:p>
            <a:pPr marL="0" marR="0" lvl="0" indent="0" algn="l" rtl="0">
              <a:lnSpc>
                <a:spcPct val="90000"/>
              </a:lnSpc>
              <a:spcBef>
                <a:spcPts val="0"/>
              </a:spcBef>
              <a:spcAft>
                <a:spcPts val="0"/>
              </a:spcAft>
              <a:buClr>
                <a:schemeClr val="dk1"/>
              </a:buClr>
              <a:buSzPct val="108108"/>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547" name="Google Shape;547;p64"/>
          <p:cNvSpPr txBox="1">
            <a:spLocks noGrp="1"/>
          </p:cNvSpPr>
          <p:nvPr>
            <p:ph type="ftr" idx="11"/>
          </p:nvPr>
        </p:nvSpPr>
        <p:spPr>
          <a:xfrm>
            <a:off x="510241" y="4452141"/>
            <a:ext cx="51531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pic>
        <p:nvPicPr>
          <p:cNvPr id="548" name="Google Shape;548;p64"/>
          <p:cNvPicPr preferRelativeResize="0"/>
          <p:nvPr/>
        </p:nvPicPr>
        <p:blipFill>
          <a:blip r:embed="rId3">
            <a:alphaModFix/>
          </a:blip>
          <a:stretch>
            <a:fillRect/>
          </a:stretch>
        </p:blipFill>
        <p:spPr>
          <a:xfrm>
            <a:off x="5143500" y="1584926"/>
            <a:ext cx="1399004" cy="1058198"/>
          </a:xfrm>
          <a:prstGeom prst="rect">
            <a:avLst/>
          </a:prstGeom>
          <a:noFill/>
          <a:ln>
            <a:noFill/>
          </a:ln>
        </p:spPr>
      </p:pic>
      <p:pic>
        <p:nvPicPr>
          <p:cNvPr id="549" name="Google Shape;549;p64"/>
          <p:cNvPicPr preferRelativeResize="0"/>
          <p:nvPr/>
        </p:nvPicPr>
        <p:blipFill>
          <a:blip r:embed="rId4">
            <a:alphaModFix/>
          </a:blip>
          <a:stretch>
            <a:fillRect/>
          </a:stretch>
        </p:blipFill>
        <p:spPr>
          <a:xfrm>
            <a:off x="5143500" y="2714213"/>
            <a:ext cx="1399004" cy="2293664"/>
          </a:xfrm>
          <a:prstGeom prst="rect">
            <a:avLst/>
          </a:prstGeom>
          <a:noFill/>
          <a:ln>
            <a:noFill/>
          </a:ln>
        </p:spPr>
      </p:pic>
      <p:pic>
        <p:nvPicPr>
          <p:cNvPr id="550" name="Google Shape;550;p64"/>
          <p:cNvPicPr preferRelativeResize="0"/>
          <p:nvPr/>
        </p:nvPicPr>
        <p:blipFill>
          <a:blip r:embed="rId5">
            <a:alphaModFix/>
          </a:blip>
          <a:stretch>
            <a:fillRect/>
          </a:stretch>
        </p:blipFill>
        <p:spPr>
          <a:xfrm>
            <a:off x="7013727" y="2077069"/>
            <a:ext cx="1595223" cy="2551001"/>
          </a:xfrm>
          <a:prstGeom prst="rect">
            <a:avLst/>
          </a:prstGeom>
          <a:noFill/>
          <a:ln>
            <a:noFill/>
          </a:ln>
        </p:spPr>
      </p:pic>
      <p:sp>
        <p:nvSpPr>
          <p:cNvPr id="551" name="Google Shape;551;p64"/>
          <p:cNvSpPr/>
          <p:nvPr/>
        </p:nvSpPr>
        <p:spPr>
          <a:xfrm>
            <a:off x="6670042" y="3258251"/>
            <a:ext cx="216000" cy="188700"/>
          </a:xfrm>
          <a:prstGeom prst="rightArrow">
            <a:avLst>
              <a:gd name="adj1" fmla="val 50000"/>
              <a:gd name="adj2" fmla="val 50000"/>
            </a:avLst>
          </a:prstGeom>
          <a:solidFill>
            <a:srgbClr val="ED7D31"/>
          </a:solidFill>
          <a:ln w="9525"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5"/>
          <p:cNvSpPr txBox="1">
            <a:spLocks noGrp="1"/>
          </p:cNvSpPr>
          <p:nvPr>
            <p:ph type="ctrTitle"/>
          </p:nvPr>
        </p:nvSpPr>
        <p:spPr>
          <a:xfrm>
            <a:off x="161233" y="2273009"/>
            <a:ext cx="6108101" cy="597482"/>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23456"/>
              <a:buFont typeface="Calibri"/>
              <a:buNone/>
            </a:pPr>
            <a:r>
              <a:rPr lang="en">
                <a:solidFill>
                  <a:srgbClr val="F26722"/>
                </a:solidFill>
              </a:rPr>
              <a:t>Guidelines</a:t>
            </a:r>
            <a:endParaRPr>
              <a:solidFill>
                <a:srgbClr val="F26722"/>
              </a:solidFill>
            </a:endParaRPr>
          </a:p>
        </p:txBody>
      </p:sp>
      <p:sp>
        <p:nvSpPr>
          <p:cNvPr id="557" name="Google Shape;557;p65"/>
          <p:cNvSpPr txBox="1">
            <a:spLocks noGrp="1"/>
          </p:cNvSpPr>
          <p:nvPr>
            <p:ph type="subTitle" idx="1"/>
          </p:nvPr>
        </p:nvSpPr>
        <p:spPr>
          <a:xfrm>
            <a:off x="510241" y="3295530"/>
            <a:ext cx="6108101" cy="838265"/>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1500"/>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6"/>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Guidelines</a:t>
            </a:r>
            <a:endParaRPr/>
          </a:p>
        </p:txBody>
      </p:sp>
      <p:sp>
        <p:nvSpPr>
          <p:cNvPr id="563" name="Google Shape;563;p66"/>
          <p:cNvSpPr txBox="1"/>
          <p:nvPr/>
        </p:nvSpPr>
        <p:spPr>
          <a:xfrm>
            <a:off x="8064595" y="564921"/>
            <a:ext cx="985777" cy="810704"/>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chemeClr val="lt1"/>
              </a:buClr>
              <a:buSzPct val="100000"/>
              <a:buFont typeface="Arial"/>
              <a:buNone/>
            </a:pPr>
            <a:r>
              <a:rPr lang="en" sz="3600" b="0" i="0" u="none" strike="noStrike" cap="none">
                <a:solidFill>
                  <a:schemeClr val="lt1"/>
                </a:solidFill>
                <a:latin typeface="Trebuchet MS"/>
                <a:ea typeface="Trebuchet MS"/>
                <a:cs typeface="Trebuchet MS"/>
                <a:sym typeface="Trebuchet MS"/>
              </a:rPr>
              <a:t>SVG LOGO</a:t>
            </a:r>
            <a:endParaRPr/>
          </a:p>
        </p:txBody>
      </p:sp>
      <p:sp>
        <p:nvSpPr>
          <p:cNvPr id="564" name="Google Shape;564;p66"/>
          <p:cNvSpPr txBox="1"/>
          <p:nvPr/>
        </p:nvSpPr>
        <p:spPr>
          <a:xfrm>
            <a:off x="701283" y="2151370"/>
            <a:ext cx="1622531" cy="343757"/>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dirty="0">
                <a:solidFill>
                  <a:schemeClr val="bg1"/>
                </a:solidFill>
                <a:latin typeface="Roboto"/>
                <a:ea typeface="Roboto"/>
                <a:cs typeface="Roboto"/>
                <a:sym typeface="Roboto"/>
              </a:rPr>
              <a:t>Meaningful:</a:t>
            </a:r>
            <a:endParaRPr sz="2000" dirty="0">
              <a:solidFill>
                <a:schemeClr val="bg1"/>
              </a:solidFill>
            </a:endParaRPr>
          </a:p>
        </p:txBody>
      </p:sp>
      <p:sp>
        <p:nvSpPr>
          <p:cNvPr id="565" name="Google Shape;565;p66"/>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pic>
        <p:nvPicPr>
          <p:cNvPr id="566" name="Google Shape;566;p66"/>
          <p:cNvPicPr preferRelativeResize="0"/>
          <p:nvPr/>
        </p:nvPicPr>
        <p:blipFill>
          <a:blip r:embed="rId3">
            <a:alphaModFix/>
          </a:blip>
          <a:stretch>
            <a:fillRect/>
          </a:stretch>
        </p:blipFill>
        <p:spPr>
          <a:xfrm>
            <a:off x="3205971" y="1721585"/>
            <a:ext cx="2231926" cy="18766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7"/>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Guidelines</a:t>
            </a:r>
            <a:endParaRPr/>
          </a:p>
        </p:txBody>
      </p:sp>
      <p:sp>
        <p:nvSpPr>
          <p:cNvPr id="572" name="Google Shape;572;p67"/>
          <p:cNvSpPr txBox="1"/>
          <p:nvPr/>
        </p:nvSpPr>
        <p:spPr>
          <a:xfrm>
            <a:off x="8064595" y="564921"/>
            <a:ext cx="985777" cy="8107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1400"/>
              <a:buFont typeface="Arial"/>
              <a:buNone/>
            </a:pPr>
            <a:r>
              <a:rPr lang="en" sz="1400" b="0" i="0" u="none" strike="noStrike" cap="none">
                <a:solidFill>
                  <a:schemeClr val="lt1"/>
                </a:solidFill>
                <a:latin typeface="Trebuchet MS"/>
                <a:ea typeface="Trebuchet MS"/>
                <a:cs typeface="Trebuchet MS"/>
                <a:sym typeface="Trebuchet MS"/>
              </a:rPr>
              <a:t>CONTACT US</a:t>
            </a:r>
            <a:endParaRPr/>
          </a:p>
        </p:txBody>
      </p:sp>
      <p:sp>
        <p:nvSpPr>
          <p:cNvPr id="573" name="Google Shape;573;p67"/>
          <p:cNvSpPr txBox="1"/>
          <p:nvPr/>
        </p:nvSpPr>
        <p:spPr>
          <a:xfrm>
            <a:off x="757990" y="1793396"/>
            <a:ext cx="6858000" cy="2502600"/>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1800"/>
              <a:buFont typeface="Arial"/>
              <a:buNone/>
            </a:pPr>
            <a:endParaRPr sz="1200" b="0" i="0" u="none" strike="noStrike" cap="none" dirty="0">
              <a:solidFill>
                <a:schemeClr val="bg1"/>
              </a:solidFill>
              <a:latin typeface="Roboto"/>
              <a:ea typeface="Roboto"/>
              <a:cs typeface="Roboto"/>
              <a:sym typeface="Roboto"/>
            </a:endParaRPr>
          </a:p>
          <a:p>
            <a:pPr marL="0" marR="0" lvl="0" indent="0" algn="ctr" rtl="0">
              <a:lnSpc>
                <a:spcPct val="90000"/>
              </a:lnSpc>
              <a:spcBef>
                <a:spcPts val="0"/>
              </a:spcBef>
              <a:spcAft>
                <a:spcPts val="0"/>
              </a:spcAft>
              <a:buClr>
                <a:schemeClr val="dk1"/>
              </a:buClr>
              <a:buSzPts val="1800"/>
              <a:buFont typeface="Arial"/>
              <a:buNone/>
            </a:pPr>
            <a:endParaRPr sz="1200" b="0" i="0" u="none" strike="noStrike" cap="none" dirty="0">
              <a:solidFill>
                <a:schemeClr val="bg1"/>
              </a:solidFill>
              <a:latin typeface="Roboto"/>
              <a:ea typeface="Roboto"/>
              <a:cs typeface="Roboto"/>
              <a:sym typeface="Roboto"/>
            </a:endParaRPr>
          </a:p>
          <a:p>
            <a:pPr marL="0" marR="0" lvl="0" indent="0" algn="ctr" rtl="0">
              <a:lnSpc>
                <a:spcPct val="90000"/>
              </a:lnSpc>
              <a:spcBef>
                <a:spcPts val="0"/>
              </a:spcBef>
              <a:spcAft>
                <a:spcPts val="0"/>
              </a:spcAft>
              <a:buClr>
                <a:schemeClr val="dk1"/>
              </a:buClr>
              <a:buSzPts val="1800"/>
              <a:buFont typeface="Arial"/>
              <a:buNone/>
            </a:pPr>
            <a:r>
              <a:rPr lang="en" sz="1200" b="0" i="0" u="none" strike="noStrike" cap="none" dirty="0">
                <a:solidFill>
                  <a:schemeClr val="bg1"/>
                </a:solidFill>
                <a:latin typeface="Roboto"/>
                <a:ea typeface="Roboto"/>
                <a:cs typeface="Roboto"/>
                <a:sym typeface="Roboto"/>
              </a:rPr>
              <a:t>This is the 'Contact' page for the  website, designed to foster communication between the platform's team and its users. On the webpage, there are four circular profile pictures of team members, which suggests a personalized approach and  this personalization can help users feel more connected to the EAT ASAP brand by knowing who is behind the service.The Contact Us section, strategically placed for visibility, invites users to engage with the EAT ASAP team by entering their name, email, and a message.webpage includes essential contact information such as a phone number and physical address, reinforcing the transparency and accessibility of the service. The integration of a Google Maps iframe also provides users with a convenient, visual way to locate the EAT ASAP business.</a:t>
            </a:r>
            <a:r>
              <a:rPr lang="en" sz="1100" b="0" i="0" u="none" strike="noStrike" cap="none" dirty="0">
                <a:solidFill>
                  <a:schemeClr val="bg1"/>
                </a:solidFill>
                <a:latin typeface="Roboto"/>
                <a:ea typeface="Roboto"/>
                <a:cs typeface="Roboto"/>
                <a:sym typeface="Roboto"/>
              </a:rPr>
              <a:t>Overall, the Contact page is thoughtfully designed to be welcoming and functional, aligning with the EAT ASAP brand's focus on efficiency and customer service.</a:t>
            </a:r>
            <a:endParaRPr dirty="0">
              <a:solidFill>
                <a:schemeClr val="bg1"/>
              </a:solidFill>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dirty="0">
              <a:solidFill>
                <a:schemeClr val="bg1"/>
              </a:solidFill>
              <a:latin typeface="Roboto"/>
              <a:ea typeface="Roboto"/>
              <a:cs typeface="Roboto"/>
              <a:sym typeface="Roboto"/>
            </a:endParaRPr>
          </a:p>
          <a:p>
            <a:pPr marL="0" marR="0" lvl="0" indent="0" algn="ctr" rtl="0">
              <a:lnSpc>
                <a:spcPct val="90000"/>
              </a:lnSpc>
              <a:spcBef>
                <a:spcPts val="0"/>
              </a:spcBef>
              <a:spcAft>
                <a:spcPts val="0"/>
              </a:spcAft>
              <a:buClr>
                <a:schemeClr val="dk1"/>
              </a:buClr>
              <a:buSzPts val="1800"/>
              <a:buFont typeface="Arial"/>
              <a:buNone/>
            </a:pPr>
            <a:endParaRPr sz="1200" b="0" i="0" u="none" strike="noStrike" cap="none" dirty="0">
              <a:solidFill>
                <a:schemeClr val="bg1"/>
              </a:solidFill>
              <a:latin typeface="Roboto"/>
              <a:ea typeface="Roboto"/>
              <a:cs typeface="Roboto"/>
              <a:sym typeface="Roboto"/>
            </a:endParaRPr>
          </a:p>
        </p:txBody>
      </p:sp>
      <p:sp>
        <p:nvSpPr>
          <p:cNvPr id="574" name="Google Shape;574;p67"/>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8"/>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Guidelines</a:t>
            </a:r>
            <a:endParaRPr/>
          </a:p>
        </p:txBody>
      </p:sp>
      <p:sp>
        <p:nvSpPr>
          <p:cNvPr id="580" name="Google Shape;580;p68"/>
          <p:cNvSpPr txBox="1"/>
          <p:nvPr/>
        </p:nvSpPr>
        <p:spPr>
          <a:xfrm>
            <a:off x="8064595" y="564921"/>
            <a:ext cx="985777" cy="8107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000"/>
              <a:buFont typeface="Arial"/>
              <a:buNone/>
            </a:pPr>
            <a:r>
              <a:rPr lang="en" sz="2000" b="0" i="0" u="none" strike="noStrike" cap="none">
                <a:solidFill>
                  <a:schemeClr val="lt1"/>
                </a:solidFill>
                <a:latin typeface="Trebuchet MS"/>
                <a:ea typeface="Trebuchet MS"/>
                <a:cs typeface="Trebuchet MS"/>
                <a:sym typeface="Trebuchet MS"/>
              </a:rPr>
              <a:t>ABOUT US</a:t>
            </a:r>
            <a:endParaRPr/>
          </a:p>
        </p:txBody>
      </p:sp>
      <p:sp>
        <p:nvSpPr>
          <p:cNvPr id="581" name="Google Shape;581;p68"/>
          <p:cNvSpPr txBox="1"/>
          <p:nvPr/>
        </p:nvSpPr>
        <p:spPr>
          <a:xfrm>
            <a:off x="943620" y="1588168"/>
            <a:ext cx="6858000" cy="3313840"/>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Clr>
                <a:schemeClr val="dk1"/>
              </a:buClr>
              <a:buSzPts val="1800"/>
              <a:buFont typeface="Arial"/>
              <a:buNone/>
            </a:pPr>
            <a:r>
              <a:rPr lang="en" sz="1200" b="0" i="0" u="none" strike="noStrike" cap="none" dirty="0">
                <a:solidFill>
                  <a:schemeClr val="bg1"/>
                </a:solidFill>
                <a:latin typeface="Roboto"/>
                <a:ea typeface="Roboto"/>
                <a:cs typeface="Roboto"/>
                <a:sym typeface="Roboto"/>
              </a:rPr>
              <a:t>This page is designed to inform visitors about the mission, values, and operational aspects of EAT ASAP.The "About Us" section is divided into three main parts:</a:t>
            </a:r>
            <a:endParaRPr dirty="0">
              <a:solidFill>
                <a:schemeClr val="bg1"/>
              </a:solidFill>
            </a:endParaRPr>
          </a:p>
          <a:p>
            <a:pPr marL="457200" marR="0" lvl="0" indent="-228600" algn="l" rtl="0">
              <a:lnSpc>
                <a:spcPct val="115000"/>
              </a:lnSpc>
              <a:spcBef>
                <a:spcPts val="1500"/>
              </a:spcBef>
              <a:spcAft>
                <a:spcPts val="0"/>
              </a:spcAft>
              <a:buClr>
                <a:srgbClr val="374151"/>
              </a:buClr>
              <a:buSzPts val="1200"/>
              <a:buFont typeface="Roboto"/>
              <a:buNone/>
            </a:pPr>
            <a:r>
              <a:rPr lang="en" sz="1200" b="1" i="0" u="none" strike="noStrike" cap="none" dirty="0">
                <a:solidFill>
                  <a:schemeClr val="bg1"/>
                </a:solidFill>
                <a:latin typeface="Roboto"/>
                <a:ea typeface="Roboto"/>
                <a:cs typeface="Roboto"/>
                <a:sym typeface="Roboto"/>
              </a:rPr>
              <a:t>Challenges</a:t>
            </a:r>
            <a:r>
              <a:rPr lang="en" sz="1200" b="0" i="0" u="none" strike="noStrike" cap="none" dirty="0">
                <a:solidFill>
                  <a:schemeClr val="bg1"/>
                </a:solidFill>
                <a:latin typeface="Roboto"/>
                <a:ea typeface="Roboto"/>
                <a:cs typeface="Roboto"/>
                <a:sym typeface="Roboto"/>
              </a:rPr>
              <a:t>: This part of the page addresses the common issues faced by fast-food restaurant customers, such as long queues and waiting times. EAT ASAP positions itself as a solution to these problems by offering a streamlined ordering process that enhances the dining experience.</a:t>
            </a:r>
            <a:endParaRPr dirty="0">
              <a:solidFill>
                <a:schemeClr val="bg1"/>
              </a:solidFill>
            </a:endParaRPr>
          </a:p>
          <a:p>
            <a:pPr marL="457200" marR="0" lvl="0" indent="-228600" algn="l" rtl="0">
              <a:lnSpc>
                <a:spcPct val="115000"/>
              </a:lnSpc>
              <a:spcBef>
                <a:spcPts val="0"/>
              </a:spcBef>
              <a:spcAft>
                <a:spcPts val="0"/>
              </a:spcAft>
              <a:buClr>
                <a:srgbClr val="374151"/>
              </a:buClr>
              <a:buSzPts val="1200"/>
              <a:buFont typeface="Roboto"/>
              <a:buNone/>
            </a:pPr>
            <a:r>
              <a:rPr lang="en" sz="1200" b="1" i="0" u="none" strike="noStrike" cap="none" dirty="0">
                <a:solidFill>
                  <a:schemeClr val="bg1"/>
                </a:solidFill>
                <a:latin typeface="Roboto"/>
                <a:ea typeface="Roboto"/>
                <a:cs typeface="Roboto"/>
                <a:sym typeface="Roboto"/>
              </a:rPr>
              <a:t>Purposes</a:t>
            </a:r>
            <a:r>
              <a:rPr lang="en" sz="1200" b="0" i="0" u="none" strike="noStrike" cap="none" dirty="0">
                <a:solidFill>
                  <a:schemeClr val="bg1"/>
                </a:solidFill>
                <a:latin typeface="Roboto"/>
                <a:ea typeface="Roboto"/>
                <a:cs typeface="Roboto"/>
                <a:sym typeface="Roboto"/>
              </a:rPr>
              <a:t>: Here, the page outlines the primary objectives of EAT ASAP, highlighting the benefits such as efficiency, convenience, and a vision to revolutionize dining. The platform aims to provide a seamless connection between customers and their favorite restaurants, ensuring a hassle-free dining experience.</a:t>
            </a:r>
            <a:endParaRPr dirty="0">
              <a:solidFill>
                <a:schemeClr val="bg1"/>
              </a:solidFill>
            </a:endParaRPr>
          </a:p>
          <a:p>
            <a:pPr marL="457200" marR="0" lvl="0" indent="-228600" algn="l" rtl="0">
              <a:lnSpc>
                <a:spcPct val="115000"/>
              </a:lnSpc>
              <a:spcBef>
                <a:spcPts val="0"/>
              </a:spcBef>
              <a:spcAft>
                <a:spcPts val="0"/>
              </a:spcAft>
              <a:buClr>
                <a:srgbClr val="374151"/>
              </a:buClr>
              <a:buSzPts val="1200"/>
              <a:buFont typeface="Roboto"/>
              <a:buNone/>
            </a:pPr>
            <a:r>
              <a:rPr lang="en" sz="1200" b="1" i="0" u="none" strike="noStrike" cap="none" dirty="0">
                <a:solidFill>
                  <a:schemeClr val="bg1"/>
                </a:solidFill>
                <a:latin typeface="Roboto"/>
                <a:ea typeface="Roboto"/>
                <a:cs typeface="Roboto"/>
                <a:sym typeface="Roboto"/>
              </a:rPr>
              <a:t>How It Works</a:t>
            </a:r>
            <a:r>
              <a:rPr lang="en" sz="1200" b="0" i="0" u="none" strike="noStrike" cap="none" dirty="0">
                <a:solidFill>
                  <a:schemeClr val="bg1"/>
                </a:solidFill>
                <a:latin typeface="Roboto"/>
                <a:ea typeface="Roboto"/>
                <a:cs typeface="Roboto"/>
                <a:sym typeface="Roboto"/>
              </a:rPr>
              <a:t>: This section gives a brief explanation of the EAT ASAP service process. It details how users can explore menus, place orders, and skip the line, thereby saving time and enjoying a convenient meal ordering system.</a:t>
            </a:r>
            <a:endParaRPr dirty="0">
              <a:solidFill>
                <a:schemeClr val="bg1"/>
              </a:solidFill>
            </a:endParaRPr>
          </a:p>
          <a:p>
            <a:pPr marL="0" marR="0" lvl="0" indent="0" algn="ctr" rtl="0">
              <a:lnSpc>
                <a:spcPct val="90000"/>
              </a:lnSpc>
              <a:spcBef>
                <a:spcPts val="1500"/>
              </a:spcBef>
              <a:spcAft>
                <a:spcPts val="0"/>
              </a:spcAft>
              <a:buClr>
                <a:schemeClr val="dk1"/>
              </a:buClr>
              <a:buSzPts val="1800"/>
              <a:buFont typeface="Arial"/>
              <a:buNone/>
            </a:pPr>
            <a:endParaRPr sz="1200" b="0" i="0" u="none" strike="noStrike" cap="none" dirty="0">
              <a:solidFill>
                <a:schemeClr val="bg1"/>
              </a:solidFill>
              <a:latin typeface="Roboto"/>
              <a:ea typeface="Roboto"/>
              <a:cs typeface="Roboto"/>
              <a:sym typeface="Roboto"/>
            </a:endParaRPr>
          </a:p>
        </p:txBody>
      </p:sp>
      <p:sp>
        <p:nvSpPr>
          <p:cNvPr id="582" name="Google Shape;582;p68"/>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0"/>
          <p:cNvSpPr txBox="1">
            <a:spLocks noGrp="1"/>
          </p:cNvSpPr>
          <p:nvPr>
            <p:ph type="title"/>
          </p:nvPr>
        </p:nvSpPr>
        <p:spPr>
          <a:xfrm>
            <a:off x="510241" y="564921"/>
            <a:ext cx="7210500" cy="81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Guidelines</a:t>
            </a:r>
            <a:endParaRPr/>
          </a:p>
        </p:txBody>
      </p:sp>
      <p:sp>
        <p:nvSpPr>
          <p:cNvPr id="600" name="Google Shape;600;p70"/>
          <p:cNvSpPr txBox="1"/>
          <p:nvPr/>
        </p:nvSpPr>
        <p:spPr>
          <a:xfrm>
            <a:off x="8064595" y="564921"/>
            <a:ext cx="985800" cy="8106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chemeClr val="lt1"/>
              </a:buClr>
              <a:buSzPts val="2000"/>
              <a:buFont typeface="Arial"/>
              <a:buNone/>
            </a:pPr>
            <a:r>
              <a:rPr lang="en" sz="2000" b="0" i="0" u="none" strike="noStrike" cap="none" dirty="0">
                <a:solidFill>
                  <a:schemeClr val="lt1"/>
                </a:solidFill>
                <a:latin typeface="Trebuchet MS"/>
                <a:ea typeface="Trebuchet MS"/>
                <a:cs typeface="Trebuchet MS"/>
                <a:sym typeface="Trebuchet MS"/>
              </a:rPr>
              <a:t>RESPONSIVENESS</a:t>
            </a:r>
            <a:endParaRPr dirty="0"/>
          </a:p>
        </p:txBody>
      </p:sp>
      <p:sp>
        <p:nvSpPr>
          <p:cNvPr id="601" name="Google Shape;601;p70"/>
          <p:cNvSpPr txBox="1">
            <a:spLocks noGrp="1"/>
          </p:cNvSpPr>
          <p:nvPr>
            <p:ph type="ftr" idx="11"/>
          </p:nvPr>
        </p:nvSpPr>
        <p:spPr>
          <a:xfrm>
            <a:off x="510241" y="4452141"/>
            <a:ext cx="51531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602" name="Google Shape;602;p70"/>
          <p:cNvSpPr txBox="1"/>
          <p:nvPr/>
        </p:nvSpPr>
        <p:spPr>
          <a:xfrm>
            <a:off x="187025" y="1594500"/>
            <a:ext cx="4791900" cy="2823900"/>
          </a:xfrm>
          <a:prstGeom prst="rect">
            <a:avLst/>
          </a:prstGeom>
          <a:noFill/>
          <a:ln>
            <a:noFill/>
          </a:ln>
        </p:spPr>
        <p:txBody>
          <a:bodyPr spcFirstLastPara="1" wrap="square" lIns="68575" tIns="34275" rIns="68575" bIns="34275" anchor="t" anchorCtr="0">
            <a:noAutofit/>
          </a:bodyPr>
          <a:lstStyle/>
          <a:p>
            <a:pPr marL="0" lvl="0" indent="0" algn="just" rtl="0">
              <a:lnSpc>
                <a:spcPct val="90000"/>
              </a:lnSpc>
              <a:spcBef>
                <a:spcPts val="0"/>
              </a:spcBef>
              <a:spcAft>
                <a:spcPts val="0"/>
              </a:spcAft>
              <a:buClr>
                <a:schemeClr val="dk1"/>
              </a:buClr>
              <a:buSzPts val="1800"/>
              <a:buFont typeface="Arial"/>
              <a:buNone/>
            </a:pPr>
            <a:r>
              <a:rPr lang="en" sz="1800" dirty="0">
                <a:solidFill>
                  <a:schemeClr val="lt1"/>
                </a:solidFill>
                <a:latin typeface="Trebuchet MS"/>
                <a:ea typeface="Trebuchet MS"/>
                <a:cs typeface="Trebuchet MS"/>
                <a:sym typeface="Trebuchet MS"/>
              </a:rPr>
              <a:t>Flexbox was used to make the overall page responsive. For example, in the Checkout page, the payment and customer information section at the right side of the page will wrap under the order summary section when the screen width is small</a:t>
            </a:r>
            <a:endParaRPr sz="1800"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800" dirty="0">
              <a:solidFill>
                <a:schemeClr val="lt1"/>
              </a:solidFill>
              <a:latin typeface="Trebuchet MS"/>
              <a:ea typeface="Trebuchet MS"/>
              <a:cs typeface="Trebuchet MS"/>
              <a:sym typeface="Trebuchet MS"/>
            </a:endParaRPr>
          </a:p>
        </p:txBody>
      </p:sp>
      <p:pic>
        <p:nvPicPr>
          <p:cNvPr id="603" name="Google Shape;603;p70"/>
          <p:cNvPicPr preferRelativeResize="0"/>
          <p:nvPr/>
        </p:nvPicPr>
        <p:blipFill>
          <a:blip r:embed="rId3">
            <a:alphaModFix/>
          </a:blip>
          <a:stretch>
            <a:fillRect/>
          </a:stretch>
        </p:blipFill>
        <p:spPr>
          <a:xfrm>
            <a:off x="1853724" y="3184700"/>
            <a:ext cx="2466161" cy="1541350"/>
          </a:xfrm>
          <a:prstGeom prst="rect">
            <a:avLst/>
          </a:prstGeom>
          <a:noFill/>
          <a:ln>
            <a:noFill/>
          </a:ln>
        </p:spPr>
      </p:pic>
      <p:pic>
        <p:nvPicPr>
          <p:cNvPr id="604" name="Google Shape;604;p70"/>
          <p:cNvPicPr preferRelativeResize="0"/>
          <p:nvPr/>
        </p:nvPicPr>
        <p:blipFill rotWithShape="1">
          <a:blip r:embed="rId4">
            <a:alphaModFix/>
          </a:blip>
          <a:srcRect t="30449"/>
          <a:stretch/>
        </p:blipFill>
        <p:spPr>
          <a:xfrm>
            <a:off x="7378825" y="1594500"/>
            <a:ext cx="1596950" cy="3242976"/>
          </a:xfrm>
          <a:prstGeom prst="rect">
            <a:avLst/>
          </a:prstGeom>
          <a:noFill/>
          <a:ln>
            <a:noFill/>
          </a:ln>
        </p:spPr>
      </p:pic>
      <p:pic>
        <p:nvPicPr>
          <p:cNvPr id="605" name="Google Shape;605;p70"/>
          <p:cNvPicPr preferRelativeResize="0"/>
          <p:nvPr/>
        </p:nvPicPr>
        <p:blipFill rotWithShape="1">
          <a:blip r:embed="rId4">
            <a:alphaModFix/>
          </a:blip>
          <a:srcRect b="29572"/>
          <a:stretch/>
        </p:blipFill>
        <p:spPr>
          <a:xfrm>
            <a:off x="5572200" y="1594500"/>
            <a:ext cx="1596950" cy="3283925"/>
          </a:xfrm>
          <a:prstGeom prst="rect">
            <a:avLst/>
          </a:prstGeom>
          <a:noFill/>
          <a:ln>
            <a:noFill/>
          </a:ln>
        </p:spPr>
      </p:pic>
      <p:sp>
        <p:nvSpPr>
          <p:cNvPr id="606" name="Google Shape;606;p70"/>
          <p:cNvSpPr/>
          <p:nvPr/>
        </p:nvSpPr>
        <p:spPr>
          <a:xfrm>
            <a:off x="4587225" y="3775975"/>
            <a:ext cx="717600" cy="358800"/>
          </a:xfrm>
          <a:prstGeom prst="rightArrow">
            <a:avLst>
              <a:gd name="adj1" fmla="val 50000"/>
              <a:gd name="adj2"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rebuchet MS"/>
              <a:ea typeface="Trebuchet MS"/>
              <a:cs typeface="Trebuchet MS"/>
              <a:sym typeface="Trebuchet M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a:spLocks noGrp="1"/>
          </p:cNvSpPr>
          <p:nvPr>
            <p:ph type="ctrTitle"/>
          </p:nvPr>
        </p:nvSpPr>
        <p:spPr>
          <a:xfrm>
            <a:off x="161233" y="2273009"/>
            <a:ext cx="6108101" cy="597482"/>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23456"/>
              <a:buFont typeface="Calibri"/>
              <a:buNone/>
            </a:pPr>
            <a:r>
              <a:rPr lang="en">
                <a:solidFill>
                  <a:srgbClr val="F26722"/>
                </a:solidFill>
              </a:rPr>
              <a:t>Overview</a:t>
            </a:r>
            <a:endParaRPr>
              <a:solidFill>
                <a:srgbClr val="F26722"/>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1"/>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marR="0" lvl="0" indent="0" rtl="0">
              <a:lnSpc>
                <a:spcPct val="90000"/>
              </a:lnSpc>
              <a:spcBef>
                <a:spcPts val="0"/>
              </a:spcBef>
              <a:spcAft>
                <a:spcPts val="0"/>
              </a:spcAft>
              <a:buClr>
                <a:schemeClr val="dk1"/>
              </a:buClr>
              <a:buSzPct val="170940"/>
              <a:buFont typeface="Calibri"/>
              <a:buNone/>
            </a:pPr>
            <a:r>
              <a:rPr lang="en-US" sz="2700" b="0" i="0" u="none" strike="noStrike" cap="none" dirty="0">
                <a:solidFill>
                  <a:srgbClr val="F26722"/>
                </a:solidFill>
                <a:latin typeface="Trebuchet MS"/>
                <a:ea typeface="Trebuchet MS"/>
                <a:cs typeface="Trebuchet MS"/>
                <a:sym typeface="Trebuchet MS"/>
              </a:rPr>
              <a:t>One embedded video:</a:t>
            </a:r>
          </a:p>
        </p:txBody>
      </p:sp>
      <p:sp>
        <p:nvSpPr>
          <p:cNvPr id="612" name="Google Shape;612;p71"/>
          <p:cNvSpPr txBox="1"/>
          <p:nvPr/>
        </p:nvSpPr>
        <p:spPr>
          <a:xfrm>
            <a:off x="8064595" y="564921"/>
            <a:ext cx="985777" cy="8107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000"/>
              <a:buFont typeface="Arial"/>
              <a:buNone/>
            </a:pPr>
            <a:r>
              <a:rPr lang="en" sz="2000" b="0" i="0" u="none" strike="noStrike" cap="none">
                <a:solidFill>
                  <a:schemeClr val="lt1"/>
                </a:solidFill>
                <a:latin typeface="Trebuchet MS"/>
                <a:ea typeface="Trebuchet MS"/>
                <a:cs typeface="Trebuchet MS"/>
                <a:sym typeface="Trebuchet MS"/>
              </a:rPr>
              <a:t>VIDEO</a:t>
            </a:r>
            <a:endParaRPr/>
          </a:p>
        </p:txBody>
      </p:sp>
      <p:sp>
        <p:nvSpPr>
          <p:cNvPr id="614" name="Google Shape;614;p71"/>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pic>
        <p:nvPicPr>
          <p:cNvPr id="3" name="Picture 2" descr="A computer on a desk&#10;&#10;Description automatically generated">
            <a:extLst>
              <a:ext uri="{FF2B5EF4-FFF2-40B4-BE49-F238E27FC236}">
                <a16:creationId xmlns:a16="http://schemas.microsoft.com/office/drawing/2014/main" id="{904539E9-8B9B-4295-EF74-05A7D1FAFC38}"/>
              </a:ext>
            </a:extLst>
          </p:cNvPr>
          <p:cNvPicPr>
            <a:picLocks noChangeAspect="1"/>
          </p:cNvPicPr>
          <p:nvPr/>
        </p:nvPicPr>
        <p:blipFill>
          <a:blip r:embed="rId3"/>
          <a:stretch>
            <a:fillRect/>
          </a:stretch>
        </p:blipFill>
        <p:spPr>
          <a:xfrm>
            <a:off x="2431721" y="1677389"/>
            <a:ext cx="4280557" cy="244603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2"/>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Guidelines</a:t>
            </a:r>
            <a:endParaRPr/>
          </a:p>
        </p:txBody>
      </p:sp>
      <p:sp>
        <p:nvSpPr>
          <p:cNvPr id="620" name="Google Shape;620;p72"/>
          <p:cNvSpPr txBox="1"/>
          <p:nvPr/>
        </p:nvSpPr>
        <p:spPr>
          <a:xfrm>
            <a:off x="8064595" y="564921"/>
            <a:ext cx="985777" cy="8107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000"/>
              <a:buFont typeface="Arial"/>
              <a:buNone/>
            </a:pPr>
            <a:r>
              <a:rPr lang="en" sz="2000" b="0" i="0" u="none" strike="noStrike" cap="none">
                <a:solidFill>
                  <a:schemeClr val="lt1"/>
                </a:solidFill>
                <a:latin typeface="Trebuchet MS"/>
                <a:ea typeface="Trebuchet MS"/>
                <a:cs typeface="Trebuchet MS"/>
                <a:sym typeface="Trebuchet MS"/>
              </a:rPr>
              <a:t>VIDEO</a:t>
            </a:r>
            <a:endParaRPr/>
          </a:p>
        </p:txBody>
      </p:sp>
      <p:sp>
        <p:nvSpPr>
          <p:cNvPr id="621" name="Google Shape;621;p72"/>
          <p:cNvSpPr txBox="1"/>
          <p:nvPr/>
        </p:nvSpPr>
        <p:spPr>
          <a:xfrm>
            <a:off x="510241" y="2571750"/>
            <a:ext cx="6108101" cy="508335"/>
          </a:xfrm>
          <a:prstGeom prst="rect">
            <a:avLst/>
          </a:prstGeom>
          <a:noFill/>
          <a:ln>
            <a:noFill/>
          </a:ln>
        </p:spPr>
        <p:txBody>
          <a:bodyPr spcFirstLastPara="1" wrap="square" lIns="68575" tIns="34275" rIns="68575" bIns="34275" anchor="b" anchorCtr="0">
            <a:normAutofit fontScale="97500"/>
          </a:bodyPr>
          <a:lstStyle/>
          <a:p>
            <a:pPr marL="0" marR="0" lvl="0" indent="0" algn="ctr" rtl="0">
              <a:lnSpc>
                <a:spcPct val="90000"/>
              </a:lnSpc>
              <a:spcBef>
                <a:spcPts val="0"/>
              </a:spcBef>
              <a:spcAft>
                <a:spcPts val="0"/>
              </a:spcAft>
              <a:buClr>
                <a:schemeClr val="dk1"/>
              </a:buClr>
              <a:buSzPct val="170940"/>
              <a:buFont typeface="Calibri"/>
              <a:buNone/>
            </a:pPr>
            <a:r>
              <a:rPr lang="en" sz="2700" b="0" i="0" u="none" strike="noStrike" cap="none">
                <a:solidFill>
                  <a:schemeClr val="lt1"/>
                </a:solidFill>
                <a:latin typeface="Trebuchet MS"/>
                <a:ea typeface="Trebuchet MS"/>
                <a:cs typeface="Trebuchet MS"/>
                <a:sym typeface="Trebuchet MS"/>
              </a:rPr>
              <a:t>One embedded audio: Kawthar</a:t>
            </a:r>
            <a:endParaRPr sz="2700" b="0" i="0" u="none" strike="noStrike" cap="none">
              <a:solidFill>
                <a:schemeClr val="lt1"/>
              </a:solidFill>
              <a:latin typeface="Trebuchet MS"/>
              <a:ea typeface="Trebuchet MS"/>
              <a:cs typeface="Trebuchet MS"/>
              <a:sym typeface="Trebuchet MS"/>
            </a:endParaRPr>
          </a:p>
        </p:txBody>
      </p:sp>
      <p:sp>
        <p:nvSpPr>
          <p:cNvPr id="622" name="Google Shape;622;p72"/>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4"/>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dirty="0">
                <a:solidFill>
                  <a:srgbClr val="F26722"/>
                </a:solidFill>
              </a:rPr>
              <a:t>Bonus: Bootstrap (Burger Menu + Responsive)</a:t>
            </a:r>
            <a:endParaRPr dirty="0">
              <a:solidFill>
                <a:srgbClr val="F26722"/>
              </a:solidFill>
            </a:endParaRPr>
          </a:p>
        </p:txBody>
      </p:sp>
      <p:sp>
        <p:nvSpPr>
          <p:cNvPr id="636" name="Google Shape;636;p74"/>
          <p:cNvSpPr txBox="1"/>
          <p:nvPr/>
        </p:nvSpPr>
        <p:spPr>
          <a:xfrm>
            <a:off x="8064595" y="564921"/>
            <a:ext cx="985777" cy="81070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2000"/>
              <a:buFont typeface="Arial"/>
              <a:buNone/>
            </a:pPr>
            <a:r>
              <a:rPr lang="en" sz="2000" b="0" i="0" u="none" strike="noStrike" cap="none" dirty="0">
                <a:solidFill>
                  <a:schemeClr val="lt1"/>
                </a:solidFill>
                <a:latin typeface="Trebuchet MS"/>
                <a:ea typeface="Trebuchet MS"/>
                <a:cs typeface="Trebuchet MS"/>
                <a:sym typeface="Trebuchet MS"/>
              </a:rPr>
              <a:t>Guide.</a:t>
            </a:r>
            <a:endParaRPr dirty="0"/>
          </a:p>
        </p:txBody>
      </p:sp>
      <p:sp>
        <p:nvSpPr>
          <p:cNvPr id="639" name="Google Shape;639;p74"/>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pic>
        <p:nvPicPr>
          <p:cNvPr id="4" name="Google Shape;591;p69">
            <a:extLst>
              <a:ext uri="{FF2B5EF4-FFF2-40B4-BE49-F238E27FC236}">
                <a16:creationId xmlns:a16="http://schemas.microsoft.com/office/drawing/2014/main" id="{9B2398B7-E30C-1DD8-9BBD-E19B23DA71E4}"/>
              </a:ext>
            </a:extLst>
          </p:cNvPr>
          <p:cNvPicPr preferRelativeResize="0"/>
          <p:nvPr/>
        </p:nvPicPr>
        <p:blipFill>
          <a:blip r:embed="rId3">
            <a:alphaModFix/>
          </a:blip>
          <a:stretch>
            <a:fillRect/>
          </a:stretch>
        </p:blipFill>
        <p:spPr>
          <a:xfrm>
            <a:off x="295696" y="1750317"/>
            <a:ext cx="8163676" cy="478350"/>
          </a:xfrm>
          <a:prstGeom prst="rect">
            <a:avLst/>
          </a:prstGeom>
          <a:noFill/>
          <a:ln>
            <a:noFill/>
          </a:ln>
        </p:spPr>
      </p:pic>
      <p:pic>
        <p:nvPicPr>
          <p:cNvPr id="5" name="Google Shape;593;p69">
            <a:extLst>
              <a:ext uri="{FF2B5EF4-FFF2-40B4-BE49-F238E27FC236}">
                <a16:creationId xmlns:a16="http://schemas.microsoft.com/office/drawing/2014/main" id="{B2D42109-79B1-49E6-5A22-B8C68F25DC0B}"/>
              </a:ext>
            </a:extLst>
          </p:cNvPr>
          <p:cNvPicPr preferRelativeResize="0"/>
          <p:nvPr/>
        </p:nvPicPr>
        <p:blipFill>
          <a:blip r:embed="rId4">
            <a:alphaModFix/>
          </a:blip>
          <a:stretch>
            <a:fillRect/>
          </a:stretch>
        </p:blipFill>
        <p:spPr>
          <a:xfrm>
            <a:off x="3153699" y="2808836"/>
            <a:ext cx="2571414" cy="461153"/>
          </a:xfrm>
          <a:prstGeom prst="rect">
            <a:avLst/>
          </a:prstGeom>
          <a:noFill/>
          <a:ln>
            <a:noFill/>
          </a:ln>
        </p:spPr>
      </p:pic>
      <p:pic>
        <p:nvPicPr>
          <p:cNvPr id="6" name="Google Shape;594;p69">
            <a:extLst>
              <a:ext uri="{FF2B5EF4-FFF2-40B4-BE49-F238E27FC236}">
                <a16:creationId xmlns:a16="http://schemas.microsoft.com/office/drawing/2014/main" id="{F062D58E-2E5C-B1C8-5DD4-7FC75BDD2173}"/>
              </a:ext>
            </a:extLst>
          </p:cNvPr>
          <p:cNvPicPr preferRelativeResize="0"/>
          <p:nvPr/>
        </p:nvPicPr>
        <p:blipFill>
          <a:blip r:embed="rId5">
            <a:alphaModFix/>
          </a:blip>
          <a:stretch>
            <a:fillRect/>
          </a:stretch>
        </p:blipFill>
        <p:spPr>
          <a:xfrm>
            <a:off x="3153698" y="3394839"/>
            <a:ext cx="2571424" cy="1057302"/>
          </a:xfrm>
          <a:prstGeom prst="rect">
            <a:avLst/>
          </a:prstGeom>
          <a:noFill/>
          <a:ln>
            <a:noFill/>
          </a:ln>
        </p:spPr>
      </p:pic>
      <p:sp>
        <p:nvSpPr>
          <p:cNvPr id="7" name="Google Shape;592;p69">
            <a:extLst>
              <a:ext uri="{FF2B5EF4-FFF2-40B4-BE49-F238E27FC236}">
                <a16:creationId xmlns:a16="http://schemas.microsoft.com/office/drawing/2014/main" id="{02043B6F-44D7-6BCA-4ACD-4D28B567F6A5}"/>
              </a:ext>
            </a:extLst>
          </p:cNvPr>
          <p:cNvSpPr/>
          <p:nvPr/>
        </p:nvSpPr>
        <p:spPr>
          <a:xfrm>
            <a:off x="4230679" y="2345213"/>
            <a:ext cx="293700" cy="305700"/>
          </a:xfrm>
          <a:prstGeom prst="downArrow">
            <a:avLst>
              <a:gd name="adj1" fmla="val 50000"/>
              <a:gd name="adj2" fmla="val 50000"/>
            </a:avLst>
          </a:prstGeom>
          <a:solidFill>
            <a:srgbClr val="ED7D31"/>
          </a:solidFill>
          <a:ln w="9525" cap="flat"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5"/>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700"/>
              <a:buFont typeface="Trebuchet MS"/>
              <a:buNone/>
            </a:pPr>
            <a:r>
              <a:rPr lang="en"/>
              <a:t>Guidelines</a:t>
            </a:r>
            <a:endParaRPr/>
          </a:p>
        </p:txBody>
      </p:sp>
      <p:sp>
        <p:nvSpPr>
          <p:cNvPr id="645" name="Google Shape;645;p75"/>
          <p:cNvSpPr txBox="1"/>
          <p:nvPr/>
        </p:nvSpPr>
        <p:spPr>
          <a:xfrm>
            <a:off x="8064595" y="564921"/>
            <a:ext cx="985777" cy="810704"/>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chemeClr val="lt1"/>
              </a:buClr>
              <a:buSzPts val="2000"/>
              <a:buFont typeface="Arial"/>
              <a:buNone/>
            </a:pPr>
            <a:r>
              <a:rPr lang="en" sz="2000" b="0" i="0" u="none" strike="noStrike" cap="none">
                <a:solidFill>
                  <a:schemeClr val="lt1"/>
                </a:solidFill>
                <a:latin typeface="Trebuchet MS"/>
                <a:ea typeface="Trebuchet MS"/>
                <a:cs typeface="Trebuchet MS"/>
                <a:sym typeface="Trebuchet MS"/>
              </a:rPr>
              <a:t>BONUS</a:t>
            </a:r>
            <a:endParaRPr sz="2000">
              <a:solidFill>
                <a:schemeClr val="lt1"/>
              </a:solidFill>
              <a:latin typeface="Trebuchet MS"/>
              <a:ea typeface="Trebuchet MS"/>
              <a:cs typeface="Trebuchet MS"/>
              <a:sym typeface="Trebuchet MS"/>
            </a:endParaRPr>
          </a:p>
          <a:p>
            <a:pPr marL="0" marR="0" lvl="0" indent="0" algn="l" rtl="0">
              <a:lnSpc>
                <a:spcPct val="90000"/>
              </a:lnSpc>
              <a:spcBef>
                <a:spcPts val="0"/>
              </a:spcBef>
              <a:spcAft>
                <a:spcPts val="0"/>
              </a:spcAft>
              <a:buClr>
                <a:schemeClr val="lt1"/>
              </a:buClr>
              <a:buSzPts val="2000"/>
              <a:buFont typeface="Arial"/>
              <a:buNone/>
            </a:pPr>
            <a:r>
              <a:rPr lang="en" sz="2000">
                <a:solidFill>
                  <a:schemeClr val="lt1"/>
                </a:solidFill>
                <a:latin typeface="Trebuchet MS"/>
                <a:ea typeface="Trebuchet MS"/>
                <a:cs typeface="Trebuchet MS"/>
                <a:sym typeface="Trebuchet MS"/>
              </a:rPr>
              <a:t>BOOTSTRAP</a:t>
            </a:r>
            <a:endParaRPr sz="2000">
              <a:solidFill>
                <a:schemeClr val="lt1"/>
              </a:solidFill>
              <a:latin typeface="Trebuchet MS"/>
              <a:ea typeface="Trebuchet MS"/>
              <a:cs typeface="Trebuchet MS"/>
              <a:sym typeface="Trebuchet MS"/>
            </a:endParaRPr>
          </a:p>
        </p:txBody>
      </p:sp>
      <p:sp>
        <p:nvSpPr>
          <p:cNvPr id="646" name="Google Shape;646;p75"/>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pic>
        <p:nvPicPr>
          <p:cNvPr id="647" name="Google Shape;647;p75"/>
          <p:cNvPicPr preferRelativeResize="0"/>
          <p:nvPr/>
        </p:nvPicPr>
        <p:blipFill>
          <a:blip r:embed="rId3">
            <a:alphaModFix/>
          </a:blip>
          <a:stretch>
            <a:fillRect/>
          </a:stretch>
        </p:blipFill>
        <p:spPr>
          <a:xfrm>
            <a:off x="5607000" y="1813953"/>
            <a:ext cx="3192250" cy="2638200"/>
          </a:xfrm>
          <a:prstGeom prst="rect">
            <a:avLst/>
          </a:prstGeom>
          <a:noFill/>
          <a:ln>
            <a:noFill/>
          </a:ln>
        </p:spPr>
      </p:pic>
      <p:sp>
        <p:nvSpPr>
          <p:cNvPr id="648" name="Google Shape;648;p75"/>
          <p:cNvSpPr txBox="1"/>
          <p:nvPr/>
        </p:nvSpPr>
        <p:spPr>
          <a:xfrm>
            <a:off x="187550" y="1633650"/>
            <a:ext cx="5153100" cy="28185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r>
              <a:rPr lang="en" sz="1800">
                <a:solidFill>
                  <a:schemeClr val="lt1"/>
                </a:solidFill>
                <a:latin typeface="Trebuchet MS"/>
                <a:ea typeface="Trebuchet MS"/>
                <a:cs typeface="Trebuchet MS"/>
                <a:sym typeface="Trebuchet MS"/>
              </a:rPr>
              <a:t>Bootstrap was also used to create the accordion on the checkout page. </a:t>
            </a:r>
            <a:endParaRPr sz="1800">
              <a:solidFill>
                <a:schemeClr val="lt1"/>
              </a:solidFill>
              <a:latin typeface="Trebuchet MS"/>
              <a:ea typeface="Trebuchet MS"/>
              <a:cs typeface="Trebuchet MS"/>
              <a:sym typeface="Trebuchet MS"/>
            </a:endParaRPr>
          </a:p>
          <a:p>
            <a:pPr marL="0" lvl="0" indent="0" algn="l" rtl="0">
              <a:lnSpc>
                <a:spcPct val="90000"/>
              </a:lnSpc>
              <a:spcBef>
                <a:spcPts val="0"/>
              </a:spcBef>
              <a:spcAft>
                <a:spcPts val="0"/>
              </a:spcAft>
              <a:buNone/>
            </a:pPr>
            <a:endParaRPr sz="1800">
              <a:solidFill>
                <a:schemeClr val="lt1"/>
              </a:solidFill>
              <a:latin typeface="Trebuchet MS"/>
              <a:ea typeface="Trebuchet MS"/>
              <a:cs typeface="Trebuchet MS"/>
              <a:sym typeface="Trebuchet MS"/>
            </a:endParaRPr>
          </a:p>
          <a:p>
            <a:pPr marL="0" lvl="0" indent="0" algn="l" rtl="0">
              <a:lnSpc>
                <a:spcPct val="90000"/>
              </a:lnSpc>
              <a:spcBef>
                <a:spcPts val="0"/>
              </a:spcBef>
              <a:spcAft>
                <a:spcPts val="0"/>
              </a:spcAft>
              <a:buNone/>
            </a:pPr>
            <a:r>
              <a:rPr lang="en" sz="1800">
                <a:solidFill>
                  <a:schemeClr val="lt1"/>
                </a:solidFill>
                <a:latin typeface="Trebuchet MS"/>
                <a:ea typeface="Trebuchet MS"/>
                <a:cs typeface="Trebuchet MS"/>
                <a:sym typeface="Trebuchet MS"/>
              </a:rPr>
              <a:t>Some Bootstrap classes used:</a:t>
            </a:r>
            <a:endParaRPr sz="1800">
              <a:solidFill>
                <a:schemeClr val="lt1"/>
              </a:solidFill>
              <a:latin typeface="Trebuchet MS"/>
              <a:ea typeface="Trebuchet MS"/>
              <a:cs typeface="Trebuchet MS"/>
              <a:sym typeface="Trebuchet MS"/>
            </a:endParaRPr>
          </a:p>
          <a:p>
            <a:pPr marL="0" lvl="0" indent="0" algn="l" rtl="0">
              <a:lnSpc>
                <a:spcPct val="90000"/>
              </a:lnSpc>
              <a:spcBef>
                <a:spcPts val="0"/>
              </a:spcBef>
              <a:spcAft>
                <a:spcPts val="0"/>
              </a:spcAft>
              <a:buNone/>
            </a:pPr>
            <a:endParaRPr sz="1800">
              <a:solidFill>
                <a:schemeClr val="lt1"/>
              </a:solidFill>
              <a:latin typeface="Trebuchet MS"/>
              <a:ea typeface="Trebuchet MS"/>
              <a:cs typeface="Trebuchet MS"/>
              <a:sym typeface="Trebuchet MS"/>
            </a:endParaRPr>
          </a:p>
          <a:p>
            <a:pPr marL="457200" lvl="0" indent="-342900" algn="l" rtl="0">
              <a:lnSpc>
                <a:spcPct val="90000"/>
              </a:lnSpc>
              <a:spcBef>
                <a:spcPts val="0"/>
              </a:spcBef>
              <a:spcAft>
                <a:spcPts val="0"/>
              </a:spcAft>
              <a:buClr>
                <a:schemeClr val="lt1"/>
              </a:buClr>
              <a:buSzPts val="1800"/>
              <a:buFont typeface="Trebuchet MS"/>
              <a:buChar char="●"/>
            </a:pPr>
            <a:r>
              <a:rPr lang="en" sz="1800">
                <a:solidFill>
                  <a:schemeClr val="lt1"/>
                </a:solidFill>
                <a:latin typeface="Trebuchet MS"/>
                <a:ea typeface="Trebuchet MS"/>
                <a:cs typeface="Trebuchet MS"/>
                <a:sym typeface="Trebuchet MS"/>
              </a:rPr>
              <a:t>accordion  </a:t>
            </a:r>
            <a:endParaRPr sz="1800">
              <a:solidFill>
                <a:schemeClr val="lt1"/>
              </a:solidFill>
              <a:latin typeface="Trebuchet MS"/>
              <a:ea typeface="Trebuchet MS"/>
              <a:cs typeface="Trebuchet MS"/>
              <a:sym typeface="Trebuchet MS"/>
            </a:endParaRPr>
          </a:p>
          <a:p>
            <a:pPr marL="457200" lvl="0" indent="-342900" algn="l" rtl="0">
              <a:lnSpc>
                <a:spcPct val="90000"/>
              </a:lnSpc>
              <a:spcBef>
                <a:spcPts val="0"/>
              </a:spcBef>
              <a:spcAft>
                <a:spcPts val="0"/>
              </a:spcAft>
              <a:buClr>
                <a:schemeClr val="lt1"/>
              </a:buClr>
              <a:buSzPts val="1800"/>
              <a:buFont typeface="Trebuchet MS"/>
              <a:buChar char="●"/>
            </a:pPr>
            <a:r>
              <a:rPr lang="en" sz="1800">
                <a:solidFill>
                  <a:schemeClr val="lt1"/>
                </a:solidFill>
                <a:latin typeface="Trebuchet MS"/>
                <a:ea typeface="Trebuchet MS"/>
                <a:cs typeface="Trebuchet MS"/>
                <a:sym typeface="Trebuchet MS"/>
              </a:rPr>
              <a:t>accordion-items</a:t>
            </a:r>
            <a:endParaRPr sz="1800">
              <a:solidFill>
                <a:schemeClr val="lt1"/>
              </a:solidFill>
              <a:latin typeface="Trebuchet MS"/>
              <a:ea typeface="Trebuchet MS"/>
              <a:cs typeface="Trebuchet MS"/>
              <a:sym typeface="Trebuchet MS"/>
            </a:endParaRPr>
          </a:p>
          <a:p>
            <a:pPr marL="457200" lvl="0" indent="-342900" algn="l" rtl="0">
              <a:lnSpc>
                <a:spcPct val="90000"/>
              </a:lnSpc>
              <a:spcBef>
                <a:spcPts val="0"/>
              </a:spcBef>
              <a:spcAft>
                <a:spcPts val="0"/>
              </a:spcAft>
              <a:buClr>
                <a:schemeClr val="lt1"/>
              </a:buClr>
              <a:buSzPts val="1800"/>
              <a:buFont typeface="Trebuchet MS"/>
              <a:buChar char="●"/>
            </a:pPr>
            <a:r>
              <a:rPr lang="en" sz="1800">
                <a:solidFill>
                  <a:schemeClr val="lt1"/>
                </a:solidFill>
                <a:latin typeface="Trebuchet MS"/>
                <a:ea typeface="Trebuchet MS"/>
                <a:cs typeface="Trebuchet MS"/>
                <a:sym typeface="Trebuchet MS"/>
              </a:rPr>
              <a:t>accordion-collapse</a:t>
            </a:r>
            <a:endParaRPr sz="1800">
              <a:solidFill>
                <a:schemeClr val="lt1"/>
              </a:solidFill>
              <a:latin typeface="Trebuchet MS"/>
              <a:ea typeface="Trebuchet MS"/>
              <a:cs typeface="Trebuchet MS"/>
              <a:sym typeface="Trebuchet MS"/>
            </a:endParaRPr>
          </a:p>
          <a:p>
            <a:pPr marL="457200" lvl="0" indent="-342900" algn="l" rtl="0">
              <a:lnSpc>
                <a:spcPct val="90000"/>
              </a:lnSpc>
              <a:spcBef>
                <a:spcPts val="0"/>
              </a:spcBef>
              <a:spcAft>
                <a:spcPts val="0"/>
              </a:spcAft>
              <a:buClr>
                <a:schemeClr val="lt1"/>
              </a:buClr>
              <a:buSzPts val="1800"/>
              <a:buFont typeface="Trebuchet MS"/>
              <a:buChar char="●"/>
            </a:pPr>
            <a:r>
              <a:rPr lang="en" sz="1800">
                <a:solidFill>
                  <a:schemeClr val="lt1"/>
                </a:solidFill>
                <a:latin typeface="Trebuchet MS"/>
                <a:ea typeface="Trebuchet MS"/>
                <a:cs typeface="Trebuchet MS"/>
                <a:sym typeface="Trebuchet MS"/>
              </a:rPr>
              <a:t>collapse</a:t>
            </a:r>
            <a:endParaRPr sz="1800">
              <a:solidFill>
                <a:schemeClr val="lt1"/>
              </a:solidFill>
              <a:latin typeface="Trebuchet MS"/>
              <a:ea typeface="Trebuchet MS"/>
              <a:cs typeface="Trebuchet MS"/>
              <a:sym typeface="Trebuchet MS"/>
            </a:endParaRPr>
          </a:p>
          <a:p>
            <a:pPr marL="457200" lvl="0" indent="-342900" algn="l" rtl="0">
              <a:lnSpc>
                <a:spcPct val="90000"/>
              </a:lnSpc>
              <a:spcBef>
                <a:spcPts val="0"/>
              </a:spcBef>
              <a:spcAft>
                <a:spcPts val="0"/>
              </a:spcAft>
              <a:buClr>
                <a:schemeClr val="lt1"/>
              </a:buClr>
              <a:buSzPts val="1800"/>
              <a:buFont typeface="Trebuchet MS"/>
              <a:buChar char="●"/>
            </a:pPr>
            <a:r>
              <a:rPr lang="en" sz="1800">
                <a:solidFill>
                  <a:schemeClr val="lt1"/>
                </a:solidFill>
                <a:latin typeface="Trebuchet MS"/>
                <a:ea typeface="Trebuchet MS"/>
                <a:cs typeface="Trebuchet MS"/>
                <a:sym typeface="Trebuchet MS"/>
              </a:rPr>
              <a:t>show</a:t>
            </a:r>
            <a:endParaRPr sz="1800">
              <a:solidFill>
                <a:schemeClr val="lt1"/>
              </a:solidFill>
              <a:latin typeface="Trebuchet MS"/>
              <a:ea typeface="Trebuchet MS"/>
              <a:cs typeface="Trebuchet MS"/>
              <a:sym typeface="Trebuchet MS"/>
            </a:endParaRPr>
          </a:p>
          <a:p>
            <a:pPr marL="457200" lvl="0" indent="0" algn="l" rtl="0">
              <a:lnSpc>
                <a:spcPct val="90000"/>
              </a:lnSpc>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6"/>
          <p:cNvSpPr txBox="1">
            <a:spLocks noGrp="1"/>
          </p:cNvSpPr>
          <p:nvPr>
            <p:ph type="ctrTitle"/>
          </p:nvPr>
        </p:nvSpPr>
        <p:spPr>
          <a:xfrm>
            <a:off x="510241" y="2050283"/>
            <a:ext cx="6108101" cy="838265"/>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 dirty="0"/>
              <a:t>Live Demo</a:t>
            </a:r>
            <a:endParaRPr dirty="0"/>
          </a:p>
        </p:txBody>
      </p:sp>
      <p:pic>
        <p:nvPicPr>
          <p:cNvPr id="3" name="Graphic 2" descr="Play with solid fill">
            <a:hlinkClick r:id="rId3"/>
            <a:extLst>
              <a:ext uri="{FF2B5EF4-FFF2-40B4-BE49-F238E27FC236}">
                <a16:creationId xmlns:a16="http://schemas.microsoft.com/office/drawing/2014/main" id="{7F014393-3F5A-21C8-683A-B68A2BC74F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8644" y="2114550"/>
            <a:ext cx="914400" cy="914400"/>
          </a:xfrm>
          <a:prstGeom prst="rect">
            <a:avLst/>
          </a:prstGeom>
        </p:spPr>
      </p:pic>
      <p:sp>
        <p:nvSpPr>
          <p:cNvPr id="5" name="Subtitle 4">
            <a:extLst>
              <a:ext uri="{FF2B5EF4-FFF2-40B4-BE49-F238E27FC236}">
                <a16:creationId xmlns:a16="http://schemas.microsoft.com/office/drawing/2014/main" id="{FE3D00BB-33EA-0038-DD42-99A453C227F5}"/>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7"/>
          <p:cNvSpPr txBox="1">
            <a:spLocks noGrp="1"/>
          </p:cNvSpPr>
          <p:nvPr>
            <p:ph type="ctrTitle"/>
          </p:nvPr>
        </p:nvSpPr>
        <p:spPr>
          <a:xfrm>
            <a:off x="510241" y="2050282"/>
            <a:ext cx="6108101" cy="1029803"/>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r>
              <a:rPr lang="en"/>
              <a:t>Answering Questions</a:t>
            </a:r>
            <a:endParaRPr/>
          </a:p>
        </p:txBody>
      </p:sp>
      <p:sp>
        <p:nvSpPr>
          <p:cNvPr id="660" name="Google Shape;660;p77"/>
          <p:cNvSpPr txBox="1">
            <a:spLocks noGrp="1"/>
          </p:cNvSpPr>
          <p:nvPr>
            <p:ph type="subTitle" idx="1"/>
          </p:nvPr>
        </p:nvSpPr>
        <p:spPr>
          <a:xfrm>
            <a:off x="510241" y="3295530"/>
            <a:ext cx="6108101" cy="838265"/>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800"/>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a:solidFill>
                  <a:srgbClr val="F26722"/>
                </a:solidFill>
              </a:rPr>
              <a:t>The Dilemma</a:t>
            </a:r>
            <a:endParaRPr/>
          </a:p>
        </p:txBody>
      </p:sp>
      <p:sp>
        <p:nvSpPr>
          <p:cNvPr id="289" name="Google Shape;289;p35"/>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290" name="Google Shape;290;p35"/>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Overv.</a:t>
            </a:r>
            <a:endParaRPr/>
          </a:p>
        </p:txBody>
      </p:sp>
      <p:pic>
        <p:nvPicPr>
          <p:cNvPr id="3" name="Picture 2" descr="A group of people standing in a line&#10;&#10;Description automatically generated">
            <a:extLst>
              <a:ext uri="{FF2B5EF4-FFF2-40B4-BE49-F238E27FC236}">
                <a16:creationId xmlns:a16="http://schemas.microsoft.com/office/drawing/2014/main" id="{E90E6669-E507-636B-6ADE-B8A253AD5B42}"/>
              </a:ext>
            </a:extLst>
          </p:cNvPr>
          <p:cNvPicPr>
            <a:picLocks noChangeAspect="1"/>
          </p:cNvPicPr>
          <p:nvPr/>
        </p:nvPicPr>
        <p:blipFill>
          <a:blip r:embed="rId3"/>
          <a:stretch>
            <a:fillRect/>
          </a:stretch>
        </p:blipFill>
        <p:spPr>
          <a:xfrm>
            <a:off x="2226118" y="1628902"/>
            <a:ext cx="4691763" cy="268100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The Solution</a:t>
            </a:r>
            <a:endParaRPr>
              <a:solidFill>
                <a:srgbClr val="F26722"/>
              </a:solidFill>
            </a:endParaRPr>
          </a:p>
        </p:txBody>
      </p:sp>
      <p:sp>
        <p:nvSpPr>
          <p:cNvPr id="297" name="Google Shape;297;p36"/>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298" name="Google Shape;298;p36"/>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Overv.</a:t>
            </a:r>
            <a:endParaRPr/>
          </a:p>
        </p:txBody>
      </p:sp>
      <p:pic>
        <p:nvPicPr>
          <p:cNvPr id="5" name="Picture 4" descr="A group of people sitting at tables&#10;&#10;Description automatically generated">
            <a:extLst>
              <a:ext uri="{FF2B5EF4-FFF2-40B4-BE49-F238E27FC236}">
                <a16:creationId xmlns:a16="http://schemas.microsoft.com/office/drawing/2014/main" id="{24CAC386-20D6-5358-0BAE-616CC103B334}"/>
              </a:ext>
            </a:extLst>
          </p:cNvPr>
          <p:cNvPicPr>
            <a:picLocks noChangeAspect="1"/>
          </p:cNvPicPr>
          <p:nvPr/>
        </p:nvPicPr>
        <p:blipFill>
          <a:blip r:embed="rId3"/>
          <a:stretch>
            <a:fillRect/>
          </a:stretch>
        </p:blipFill>
        <p:spPr>
          <a:xfrm>
            <a:off x="2064504" y="1586431"/>
            <a:ext cx="5014992" cy="286571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a:solidFill>
                  <a:srgbClr val="F26722"/>
                </a:solidFill>
              </a:rPr>
              <a:t>The Transformation with Eat ASAP</a:t>
            </a:r>
            <a:endParaRPr>
              <a:solidFill>
                <a:srgbClr val="F26722"/>
              </a:solidFill>
            </a:endParaRPr>
          </a:p>
        </p:txBody>
      </p:sp>
      <p:sp>
        <p:nvSpPr>
          <p:cNvPr id="305" name="Google Shape;305;p37"/>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06" name="Google Shape;306;p37"/>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Overv.</a:t>
            </a:r>
            <a:endParaRPr/>
          </a:p>
        </p:txBody>
      </p:sp>
      <p:pic>
        <p:nvPicPr>
          <p:cNvPr id="3" name="Picture 2" descr="A group of people sitting at tables outside&#10;&#10;Description automatically generated">
            <a:extLst>
              <a:ext uri="{FF2B5EF4-FFF2-40B4-BE49-F238E27FC236}">
                <a16:creationId xmlns:a16="http://schemas.microsoft.com/office/drawing/2014/main" id="{A51CC1F4-15B0-41FF-F860-781F6B0111FE}"/>
              </a:ext>
            </a:extLst>
          </p:cNvPr>
          <p:cNvPicPr>
            <a:picLocks noChangeAspect="1"/>
          </p:cNvPicPr>
          <p:nvPr/>
        </p:nvPicPr>
        <p:blipFill>
          <a:blip r:embed="rId3"/>
          <a:stretch>
            <a:fillRect/>
          </a:stretch>
        </p:blipFill>
        <p:spPr>
          <a:xfrm>
            <a:off x="2038900" y="1557170"/>
            <a:ext cx="5066200" cy="289497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title"/>
          </p:nvPr>
        </p:nvSpPr>
        <p:spPr>
          <a:xfrm>
            <a:off x="510241" y="564921"/>
            <a:ext cx="7210396" cy="81070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26722"/>
              </a:buClr>
              <a:buSzPts val="2700"/>
              <a:buFont typeface="Trebuchet MS"/>
              <a:buNone/>
            </a:pPr>
            <a:r>
              <a:rPr lang="en" b="1" dirty="0">
                <a:solidFill>
                  <a:srgbClr val="F26722"/>
                </a:solidFill>
              </a:rPr>
              <a:t>The Future with Eat ASAP</a:t>
            </a:r>
            <a:endParaRPr dirty="0">
              <a:solidFill>
                <a:srgbClr val="F26722"/>
              </a:solidFill>
            </a:endParaRPr>
          </a:p>
        </p:txBody>
      </p:sp>
      <p:sp>
        <p:nvSpPr>
          <p:cNvPr id="314" name="Google Shape;314;p38"/>
          <p:cNvSpPr txBox="1">
            <a:spLocks noGrp="1"/>
          </p:cNvSpPr>
          <p:nvPr>
            <p:ph type="ftr" idx="11"/>
          </p:nvPr>
        </p:nvSpPr>
        <p:spPr>
          <a:xfrm>
            <a:off x="510241" y="4452141"/>
            <a:ext cx="5152995" cy="27384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
              <a:t>Idea Tech || Eat Asap</a:t>
            </a:r>
            <a:endParaRPr/>
          </a:p>
        </p:txBody>
      </p:sp>
      <p:sp>
        <p:nvSpPr>
          <p:cNvPr id="315" name="Google Shape;315;p38"/>
          <p:cNvSpPr txBox="1"/>
          <p:nvPr/>
        </p:nvSpPr>
        <p:spPr>
          <a:xfrm>
            <a:off x="7949381" y="776217"/>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Overv.</a:t>
            </a:r>
            <a:endParaRPr/>
          </a:p>
        </p:txBody>
      </p:sp>
      <p:pic>
        <p:nvPicPr>
          <p:cNvPr id="3" name="Picture 2" descr="A group of people sitting at tables in a restaurant&#10;&#10;Description automatically generated">
            <a:extLst>
              <a:ext uri="{FF2B5EF4-FFF2-40B4-BE49-F238E27FC236}">
                <a16:creationId xmlns:a16="http://schemas.microsoft.com/office/drawing/2014/main" id="{6374B4A4-48C0-F1D8-4FFD-0D872BDCD41A}"/>
              </a:ext>
            </a:extLst>
          </p:cNvPr>
          <p:cNvPicPr>
            <a:picLocks noChangeAspect="1"/>
          </p:cNvPicPr>
          <p:nvPr/>
        </p:nvPicPr>
        <p:blipFill>
          <a:blip r:embed="rId3"/>
          <a:stretch>
            <a:fillRect/>
          </a:stretch>
        </p:blipFill>
        <p:spPr>
          <a:xfrm>
            <a:off x="2234812" y="1578347"/>
            <a:ext cx="4674375" cy="267107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a:spLocks noGrp="1"/>
          </p:cNvSpPr>
          <p:nvPr>
            <p:ph type="ctrTitle"/>
          </p:nvPr>
        </p:nvSpPr>
        <p:spPr>
          <a:xfrm>
            <a:off x="161233" y="2273009"/>
            <a:ext cx="6108101" cy="597482"/>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23456"/>
              <a:buFont typeface="Calibri"/>
              <a:buNone/>
            </a:pPr>
            <a:r>
              <a:rPr lang="en">
                <a:solidFill>
                  <a:srgbClr val="F26722"/>
                </a:solidFill>
              </a:rPr>
              <a:t>The Problem Addressed</a:t>
            </a:r>
            <a:endParaRPr>
              <a:solidFill>
                <a:srgbClr val="F26722"/>
              </a:solidFill>
            </a:endParaRPr>
          </a:p>
        </p:txBody>
      </p:sp>
      <p:sp>
        <p:nvSpPr>
          <p:cNvPr id="321" name="Google Shape;321;p39"/>
          <p:cNvSpPr txBox="1">
            <a:spLocks noGrp="1"/>
          </p:cNvSpPr>
          <p:nvPr>
            <p:ph type="subTitle" idx="1"/>
          </p:nvPr>
        </p:nvSpPr>
        <p:spPr>
          <a:xfrm>
            <a:off x="510241" y="3295530"/>
            <a:ext cx="6108101" cy="838265"/>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chemeClr val="lt1"/>
              </a:buClr>
              <a:buSzPts val="1500"/>
              <a:buNone/>
            </a:pPr>
            <a:endParaRPr/>
          </a:p>
        </p:txBody>
      </p:sp>
      <p:sp>
        <p:nvSpPr>
          <p:cNvPr id="322" name="Google Shape;322;p39"/>
          <p:cNvSpPr txBox="1"/>
          <p:nvPr/>
        </p:nvSpPr>
        <p:spPr>
          <a:xfrm>
            <a:off x="7374194" y="2377694"/>
            <a:ext cx="1194619" cy="388112"/>
          </a:xfrm>
          <a:prstGeom prst="rect">
            <a:avLst/>
          </a:prstGeom>
          <a:noFill/>
          <a:ln>
            <a:noFill/>
          </a:ln>
        </p:spPr>
        <p:txBody>
          <a:bodyPr spcFirstLastPara="1" wrap="square" lIns="68575" tIns="34275" rIns="68575" bIns="34275" anchor="b" anchorCtr="0">
            <a:normAutofit fontScale="90000" lnSpcReduction="10000"/>
          </a:bodyPr>
          <a:lstStyle/>
          <a:p>
            <a:pPr marL="0" marR="0" lvl="0" indent="0" algn="ctr" rtl="0">
              <a:lnSpc>
                <a:spcPct val="90000"/>
              </a:lnSpc>
              <a:spcBef>
                <a:spcPts val="0"/>
              </a:spcBef>
              <a:spcAft>
                <a:spcPts val="0"/>
              </a:spcAft>
              <a:buClr>
                <a:schemeClr val="dk1"/>
              </a:buClr>
              <a:buSzPct val="185185"/>
              <a:buFont typeface="Calibri"/>
              <a:buNone/>
            </a:pPr>
            <a:r>
              <a:rPr lang="en" sz="2700" b="0" i="0" u="none" strike="noStrike" cap="none">
                <a:solidFill>
                  <a:schemeClr val="lt1"/>
                </a:solidFill>
                <a:latin typeface="Trebuchet MS"/>
                <a:ea typeface="Trebuchet MS"/>
                <a:cs typeface="Trebuchet MS"/>
                <a:sym typeface="Trebuchet MS"/>
              </a:rPr>
              <a:t>2/8</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00">
        <p159:morph option="byChar"/>
      </p:transition>
    </mc:Choice>
    <mc:Fallback>
      <p:transition spd="slow" advTm="30000">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rlin">
  <a:themeElements>
    <a:clrScheme name="Berlin">
      <a:dk1>
        <a:srgbClr val="000000"/>
      </a:dk1>
      <a:lt1>
        <a:srgbClr val="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1471</Words>
  <Application>Microsoft Office PowerPoint</Application>
  <PresentationFormat>On-screen Show (16:9)</PresentationFormat>
  <Paragraphs>220</Paragraphs>
  <Slides>45</Slides>
  <Notes>45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Calibri</vt:lpstr>
      <vt:lpstr>Trebuchet MS</vt:lpstr>
      <vt:lpstr>Courier New</vt:lpstr>
      <vt:lpstr>Arial</vt:lpstr>
      <vt:lpstr>Roboto</vt:lpstr>
      <vt:lpstr>Simple Light</vt:lpstr>
      <vt:lpstr>Berlin</vt:lpstr>
      <vt:lpstr>PowerPoint Presentation</vt:lpstr>
      <vt:lpstr>PowerPoint Presentation</vt:lpstr>
      <vt:lpstr>Content</vt:lpstr>
      <vt:lpstr>Overview</vt:lpstr>
      <vt:lpstr>The Dilemma</vt:lpstr>
      <vt:lpstr>The Solution</vt:lpstr>
      <vt:lpstr>The Transformation with Eat ASAP</vt:lpstr>
      <vt:lpstr>The Future with Eat ASAP</vt:lpstr>
      <vt:lpstr>The Problem Addressed</vt:lpstr>
      <vt:lpstr>The Waiting Game</vt:lpstr>
      <vt:lpstr>The Complexity of Choices</vt:lpstr>
      <vt:lpstr>The Ripple Effect on Restaurants</vt:lpstr>
      <vt:lpstr>The Diner's Dilemma</vt:lpstr>
      <vt:lpstr>Idea Tech</vt:lpstr>
      <vt:lpstr>Team Collaboration and Support</vt:lpstr>
      <vt:lpstr>GitHub for Organization and Coordination</vt:lpstr>
      <vt:lpstr>Project File Structure and UI/UX Design</vt:lpstr>
      <vt:lpstr>Learning and Growth</vt:lpstr>
      <vt:lpstr>Personal Contributions</vt:lpstr>
      <vt:lpstr>Team Members</vt:lpstr>
      <vt:lpstr>Solomon's Welcoming Trio</vt:lpstr>
      <vt:lpstr>Chen's Checkout Processes</vt:lpstr>
      <vt:lpstr>Chen's Customer Profile</vt:lpstr>
      <vt:lpstr>Ashot's Informative Pages</vt:lpstr>
      <vt:lpstr>Kawthar's Interactive Selections</vt:lpstr>
      <vt:lpstr>Kawthar's Interactive Selections</vt:lpstr>
      <vt:lpstr>Functionalities</vt:lpstr>
      <vt:lpstr>Functionalities</vt:lpstr>
      <vt:lpstr>Functionalities</vt:lpstr>
      <vt:lpstr>Functionalities</vt:lpstr>
      <vt:lpstr>Functionalities</vt:lpstr>
      <vt:lpstr>Functionalities</vt:lpstr>
      <vt:lpstr>Functionalities</vt:lpstr>
      <vt:lpstr>Functionalities</vt:lpstr>
      <vt:lpstr>Guidelines</vt:lpstr>
      <vt:lpstr>Guidelines</vt:lpstr>
      <vt:lpstr>Guidelines</vt:lpstr>
      <vt:lpstr>Guidelines</vt:lpstr>
      <vt:lpstr>Guidelines</vt:lpstr>
      <vt:lpstr>One embedded video:</vt:lpstr>
      <vt:lpstr>Guidelines</vt:lpstr>
      <vt:lpstr>Bonus: Bootstrap (Burger Menu + Responsive)</vt:lpstr>
      <vt:lpstr>Guidelines</vt:lpstr>
      <vt:lpstr>Live Demo</vt:lpstr>
      <vt:lpstr>Answering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Abou Antoun, Sleiman</cp:lastModifiedBy>
  <cp:revision>101</cp:revision>
  <dcterms:modified xsi:type="dcterms:W3CDTF">2024-02-05T13:08:41Z</dcterms:modified>
</cp:coreProperties>
</file>